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9" r:id="rId16"/>
    <p:sldId id="276" r:id="rId17"/>
    <p:sldId id="274" r:id="rId18"/>
    <p:sldId id="273" r:id="rId19"/>
    <p:sldId id="275" r:id="rId20"/>
    <p:sldId id="272" r:id="rId21"/>
    <p:sldId id="277" r:id="rId22"/>
    <p:sldId id="278" r:id="rId23"/>
    <p:sldId id="313" r:id="rId24"/>
    <p:sldId id="314" r:id="rId25"/>
    <p:sldId id="280" r:id="rId26"/>
    <p:sldId id="281" r:id="rId27"/>
    <p:sldId id="282" r:id="rId28"/>
    <p:sldId id="283" r:id="rId29"/>
    <p:sldId id="284" r:id="rId30"/>
    <p:sldId id="285" r:id="rId31"/>
    <p:sldId id="286" r:id="rId32"/>
    <p:sldId id="287" r:id="rId33"/>
    <p:sldId id="289" r:id="rId34"/>
    <p:sldId id="288" r:id="rId35"/>
    <p:sldId id="291" r:id="rId36"/>
    <p:sldId id="292" r:id="rId37"/>
    <p:sldId id="293" r:id="rId38"/>
    <p:sldId id="309" r:id="rId39"/>
    <p:sldId id="310" r:id="rId40"/>
    <p:sldId id="311" r:id="rId41"/>
    <p:sldId id="312" r:id="rId42"/>
    <p:sldId id="315" r:id="rId43"/>
  </p:sldIdLst>
  <p:sldSz cx="9144000" cy="5143500" type="screen16x9"/>
  <p:notesSz cx="6858000" cy="9144000"/>
  <p:embeddedFontLst>
    <p:embeddedFont>
      <p:font typeface="Libre Franklin" pitchFamily="2" charset="0"/>
      <p:regular r:id="rId45"/>
      <p:bold r:id="rId46"/>
      <p:italic r:id="rId47"/>
      <p:boldItalic r:id="rId48"/>
    </p:embeddedFont>
    <p:embeddedFont>
      <p:font typeface="Mukta" panose="020B0604020202020204" charset="0"/>
      <p:regular r:id="rId49"/>
      <p:bold r:id="rId50"/>
    </p:embeddedFont>
    <p:embeddedFont>
      <p:font typeface="Segoe UI" panose="020B0502040204020203" pitchFamily="34" charset="0"/>
      <p:regular r:id="rId51"/>
      <p:bold r:id="rId52"/>
      <p:italic r:id="rId53"/>
      <p:boldItalic r:id="rId54"/>
    </p:embeddedFont>
    <p:embeddedFont>
      <p:font typeface="Source Sans Pro" panose="020B0503030403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9933"/>
    <a:srgbClr val="FF9933"/>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66DD1F-3A14-4567-B3D6-F904188916C6}" v="114" dt="2023-10-31T12:57:33.801"/>
  </p1510:revLst>
</p1510:revInfo>
</file>

<file path=ppt/tableStyles.xml><?xml version="1.0" encoding="utf-8"?>
<a:tblStyleLst xmlns:a="http://schemas.openxmlformats.org/drawingml/2006/main" def="{112161D3-B7D4-45B0-8762-1FAB2E6DAB14}">
  <a:tblStyle styleId="{112161D3-B7D4-45B0-8762-1FAB2E6DAB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0C72384-6BF9-4E05-BD18-7B291A9E531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38" d="100"/>
          <a:sy n="138" d="100"/>
        </p:scale>
        <p:origin x="846" y="132"/>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2.png"/><Relationship Id="rId7" Type="http://schemas.openxmlformats.org/officeDocument/2006/relationships/image" Target="../media/image3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ata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0.png"/><Relationship Id="rId7" Type="http://schemas.openxmlformats.org/officeDocument/2006/relationships/image" Target="../media/image4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33.svg"/><Relationship Id="rId4" Type="http://schemas.openxmlformats.org/officeDocument/2006/relationships/image" Target="../media/image51.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2.png"/><Relationship Id="rId7" Type="http://schemas.openxmlformats.org/officeDocument/2006/relationships/image" Target="../media/image3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0.png"/><Relationship Id="rId7" Type="http://schemas.openxmlformats.org/officeDocument/2006/relationships/image" Target="../media/image4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33.svg"/><Relationship Id="rId4" Type="http://schemas.openxmlformats.org/officeDocument/2006/relationships/image" Target="../media/image51.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7C4BD4-887A-4D60-8DFD-263F9AF8A978}"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8FD08309-CCD6-46B2-9C00-04FCF7F8D70F}">
      <dgm:prSet/>
      <dgm:spPr>
        <a:xfrm>
          <a:off x="692764" y="1407"/>
          <a:ext cx="9822835" cy="599796"/>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 1. Conceitos Básicos</a:t>
          </a:r>
          <a:endParaRPr lang="en-US" dirty="0">
            <a:solidFill>
              <a:sysClr val="windowText" lastClr="000000">
                <a:hueOff val="0"/>
                <a:satOff val="0"/>
                <a:lumOff val="0"/>
                <a:alphaOff val="0"/>
              </a:sysClr>
            </a:solidFill>
            <a:latin typeface="Source Sans Pro"/>
            <a:ea typeface="+mn-ea"/>
            <a:cs typeface="+mn-cs"/>
          </a:endParaRPr>
        </a:p>
      </dgm:t>
    </dgm:pt>
    <dgm:pt modelId="{0D8D1167-A949-4D10-ADA0-709B96C7A992}" type="parTrans" cxnId="{8CB2586D-F5E6-4140-9536-D26807DFEECC}">
      <dgm:prSet/>
      <dgm:spPr/>
      <dgm:t>
        <a:bodyPr/>
        <a:lstStyle/>
        <a:p>
          <a:endParaRPr lang="en-US"/>
        </a:p>
      </dgm:t>
    </dgm:pt>
    <dgm:pt modelId="{64E532E0-A9E6-4358-B07B-99E5D61704AF}" type="sibTrans" cxnId="{8CB2586D-F5E6-4140-9536-D26807DFEECC}">
      <dgm:prSet/>
      <dgm:spPr/>
      <dgm:t>
        <a:bodyPr/>
        <a:lstStyle/>
        <a:p>
          <a:pPr>
            <a:lnSpc>
              <a:spcPct val="100000"/>
            </a:lnSpc>
          </a:pPr>
          <a:endParaRPr lang="en-US"/>
        </a:p>
      </dgm:t>
    </dgm:pt>
    <dgm:pt modelId="{30A59CB2-8D4D-448A-AA89-1A51FB7A7B96}">
      <dgm:prSet/>
      <dgm:spPr>
        <a:xfrm>
          <a:off x="692764" y="751152"/>
          <a:ext cx="9822835" cy="599796"/>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 2. Categorias de Escalonamento de Processos</a:t>
          </a:r>
          <a:endParaRPr lang="en-US">
            <a:solidFill>
              <a:sysClr val="windowText" lastClr="000000">
                <a:hueOff val="0"/>
                <a:satOff val="0"/>
                <a:lumOff val="0"/>
                <a:alphaOff val="0"/>
              </a:sysClr>
            </a:solidFill>
            <a:latin typeface="Source Sans Pro"/>
            <a:ea typeface="+mn-ea"/>
            <a:cs typeface="+mn-cs"/>
          </a:endParaRPr>
        </a:p>
      </dgm:t>
    </dgm:pt>
    <dgm:pt modelId="{DEF951C6-99BF-48C5-8A96-DB682C069A42}" type="parTrans" cxnId="{D04F31F5-6A6D-4E82-A57E-40E58A11AFA6}">
      <dgm:prSet/>
      <dgm:spPr/>
      <dgm:t>
        <a:bodyPr/>
        <a:lstStyle/>
        <a:p>
          <a:endParaRPr lang="en-US"/>
        </a:p>
      </dgm:t>
    </dgm:pt>
    <dgm:pt modelId="{D1176A95-F1E8-4B3C-BBB8-BECB6AE3768E}" type="sibTrans" cxnId="{D04F31F5-6A6D-4E82-A57E-40E58A11AFA6}">
      <dgm:prSet/>
      <dgm:spPr/>
      <dgm:t>
        <a:bodyPr/>
        <a:lstStyle/>
        <a:p>
          <a:pPr>
            <a:lnSpc>
              <a:spcPct val="100000"/>
            </a:lnSpc>
          </a:pPr>
          <a:endParaRPr lang="en-US"/>
        </a:p>
      </dgm:t>
    </dgm:pt>
    <dgm:pt modelId="{FD9AB6AE-5DB1-4F5A-94FC-6D5D06CFC3AF}">
      <dgm:prSet/>
      <dgm:spPr>
        <a:xfrm>
          <a:off x="692764" y="1500898"/>
          <a:ext cx="9822835" cy="599796"/>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 3. Sistemas Batch</a:t>
          </a:r>
          <a:endParaRPr lang="en-US">
            <a:solidFill>
              <a:sysClr val="windowText" lastClr="000000">
                <a:hueOff val="0"/>
                <a:satOff val="0"/>
                <a:lumOff val="0"/>
                <a:alphaOff val="0"/>
              </a:sysClr>
            </a:solidFill>
            <a:latin typeface="Source Sans Pro"/>
            <a:ea typeface="+mn-ea"/>
            <a:cs typeface="+mn-cs"/>
          </a:endParaRPr>
        </a:p>
      </dgm:t>
    </dgm:pt>
    <dgm:pt modelId="{60390847-8D7A-4CF3-ACA8-7B53A13F31AB}" type="parTrans" cxnId="{6E618E1E-62C1-4C00-ABDB-6891BF0A1ACD}">
      <dgm:prSet/>
      <dgm:spPr/>
      <dgm:t>
        <a:bodyPr/>
        <a:lstStyle/>
        <a:p>
          <a:endParaRPr lang="en-US"/>
        </a:p>
      </dgm:t>
    </dgm:pt>
    <dgm:pt modelId="{7C18A25B-1F41-4642-A755-7B864F3863BF}" type="sibTrans" cxnId="{6E618E1E-62C1-4C00-ABDB-6891BF0A1ACD}">
      <dgm:prSet/>
      <dgm:spPr/>
      <dgm:t>
        <a:bodyPr/>
        <a:lstStyle/>
        <a:p>
          <a:pPr>
            <a:lnSpc>
              <a:spcPct val="100000"/>
            </a:lnSpc>
          </a:pPr>
          <a:endParaRPr lang="en-US"/>
        </a:p>
      </dgm:t>
    </dgm:pt>
    <dgm:pt modelId="{9840A45D-E80B-461B-98B1-BE231728F802}">
      <dgm:prSet/>
      <dgm:spPr>
        <a:xfrm>
          <a:off x="692764" y="2250643"/>
          <a:ext cx="9822835" cy="599796"/>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 4. Sistemas Interativos</a:t>
          </a:r>
          <a:endParaRPr lang="en-US">
            <a:solidFill>
              <a:sysClr val="windowText" lastClr="000000">
                <a:hueOff val="0"/>
                <a:satOff val="0"/>
                <a:lumOff val="0"/>
                <a:alphaOff val="0"/>
              </a:sysClr>
            </a:solidFill>
            <a:latin typeface="Source Sans Pro"/>
            <a:ea typeface="+mn-ea"/>
            <a:cs typeface="+mn-cs"/>
          </a:endParaRPr>
        </a:p>
      </dgm:t>
    </dgm:pt>
    <dgm:pt modelId="{CB6836BB-FD61-4EC8-ABAE-F8A5F2EE7754}" type="parTrans" cxnId="{B08A5D1B-490F-424D-B85C-05C520DB996E}">
      <dgm:prSet/>
      <dgm:spPr/>
      <dgm:t>
        <a:bodyPr/>
        <a:lstStyle/>
        <a:p>
          <a:endParaRPr lang="en-US"/>
        </a:p>
      </dgm:t>
    </dgm:pt>
    <dgm:pt modelId="{CDFA8252-DD35-4827-8C38-FEAD1D4F07C0}" type="sibTrans" cxnId="{B08A5D1B-490F-424D-B85C-05C520DB996E}">
      <dgm:prSet/>
      <dgm:spPr/>
      <dgm:t>
        <a:bodyPr/>
        <a:lstStyle/>
        <a:p>
          <a:pPr>
            <a:lnSpc>
              <a:spcPct val="100000"/>
            </a:lnSpc>
          </a:pPr>
          <a:endParaRPr lang="en-US"/>
        </a:p>
      </dgm:t>
    </dgm:pt>
    <dgm:pt modelId="{D40DD261-78E9-42F5-B53D-8ECE6F687DF3}">
      <dgm:prSet/>
      <dgm:spPr>
        <a:xfrm>
          <a:off x="692764" y="3000388"/>
          <a:ext cx="9822835" cy="599796"/>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 5. Sistemas de Tempo Real</a:t>
          </a:r>
          <a:endParaRPr lang="en-US">
            <a:solidFill>
              <a:sysClr val="windowText" lastClr="000000">
                <a:hueOff val="0"/>
                <a:satOff val="0"/>
                <a:lumOff val="0"/>
                <a:alphaOff val="0"/>
              </a:sysClr>
            </a:solidFill>
            <a:latin typeface="Source Sans Pro"/>
            <a:ea typeface="+mn-ea"/>
            <a:cs typeface="+mn-cs"/>
          </a:endParaRPr>
        </a:p>
      </dgm:t>
    </dgm:pt>
    <dgm:pt modelId="{33310E93-5860-4F00-8737-77F4D22DDAB4}" type="parTrans" cxnId="{37249CC8-C0B8-48E7-929E-8BCAAEEEF329}">
      <dgm:prSet/>
      <dgm:spPr/>
      <dgm:t>
        <a:bodyPr/>
        <a:lstStyle/>
        <a:p>
          <a:endParaRPr lang="en-US"/>
        </a:p>
      </dgm:t>
    </dgm:pt>
    <dgm:pt modelId="{0FAC12B5-EB26-4F2C-8E83-174F2A412232}" type="sibTrans" cxnId="{37249CC8-C0B8-48E7-929E-8BCAAEEEF329}">
      <dgm:prSet/>
      <dgm:spPr/>
      <dgm:t>
        <a:bodyPr/>
        <a:lstStyle/>
        <a:p>
          <a:pPr>
            <a:lnSpc>
              <a:spcPct val="100000"/>
            </a:lnSpc>
          </a:pPr>
          <a:endParaRPr lang="en-US"/>
        </a:p>
      </dgm:t>
    </dgm:pt>
    <dgm:pt modelId="{460CF869-88D2-48F6-933F-9C66FAD99012}">
      <dgm:prSet/>
      <dgm:spPr>
        <a:xfrm>
          <a:off x="692764" y="3750134"/>
          <a:ext cx="9822835" cy="599796"/>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 6. Referências</a:t>
          </a:r>
          <a:endParaRPr lang="en-US">
            <a:solidFill>
              <a:sysClr val="windowText" lastClr="000000">
                <a:hueOff val="0"/>
                <a:satOff val="0"/>
                <a:lumOff val="0"/>
                <a:alphaOff val="0"/>
              </a:sysClr>
            </a:solidFill>
            <a:latin typeface="Source Sans Pro"/>
            <a:ea typeface="+mn-ea"/>
            <a:cs typeface="+mn-cs"/>
          </a:endParaRPr>
        </a:p>
      </dgm:t>
    </dgm:pt>
    <dgm:pt modelId="{A685D309-1485-42A1-8D77-5BB30CDA0E19}" type="parTrans" cxnId="{7AF1D319-372A-4262-8772-6BA5884CEA97}">
      <dgm:prSet/>
      <dgm:spPr/>
      <dgm:t>
        <a:bodyPr/>
        <a:lstStyle/>
        <a:p>
          <a:endParaRPr lang="en-US"/>
        </a:p>
      </dgm:t>
    </dgm:pt>
    <dgm:pt modelId="{1637CBE0-7FF0-4983-B379-D8214E5BA0EE}" type="sibTrans" cxnId="{7AF1D319-372A-4262-8772-6BA5884CEA97}">
      <dgm:prSet/>
      <dgm:spPr/>
      <dgm:t>
        <a:bodyPr/>
        <a:lstStyle/>
        <a:p>
          <a:endParaRPr lang="en-US"/>
        </a:p>
      </dgm:t>
    </dgm:pt>
    <dgm:pt modelId="{8CF88D61-B10E-4673-BB70-11B09D19C4A2}" type="pres">
      <dgm:prSet presAssocID="{537C4BD4-887A-4D60-8DFD-263F9AF8A978}" presName="root" presStyleCnt="0">
        <dgm:presLayoutVars>
          <dgm:dir/>
          <dgm:resizeHandles val="exact"/>
        </dgm:presLayoutVars>
      </dgm:prSet>
      <dgm:spPr/>
    </dgm:pt>
    <dgm:pt modelId="{6EF071CF-6A11-400B-91F2-C9473FC6E69B}" type="pres">
      <dgm:prSet presAssocID="{8FD08309-CCD6-46B2-9C00-04FCF7F8D70F}" presName="compNode" presStyleCnt="0"/>
      <dgm:spPr/>
    </dgm:pt>
    <dgm:pt modelId="{E026A12E-A7AD-4727-94F1-431ECC489FDC}" type="pres">
      <dgm:prSet presAssocID="{8FD08309-CCD6-46B2-9C00-04FCF7F8D70F}" presName="bgRect" presStyleLbl="bgShp" presStyleIdx="0" presStyleCnt="6" custLinFactNeighborX="1314" custLinFactNeighborY="-7082"/>
      <dgm:spPr>
        <a:xfrm>
          <a:off x="0" y="1407"/>
          <a:ext cx="10515600" cy="599796"/>
        </a:xfrm>
        <a:prstGeom prst="roundRect">
          <a:avLst>
            <a:gd name="adj" fmla="val 10000"/>
          </a:avLst>
        </a:prstGeom>
        <a:solidFill>
          <a:srgbClr val="1EB9D3">
            <a:tint val="40000"/>
            <a:hueOff val="0"/>
            <a:satOff val="0"/>
            <a:lumOff val="0"/>
            <a:alphaOff val="0"/>
          </a:srgbClr>
        </a:solidFill>
        <a:ln>
          <a:noFill/>
        </a:ln>
        <a:effectLst/>
      </dgm:spPr>
    </dgm:pt>
    <dgm:pt modelId="{66F26141-FD6D-484A-8026-115495DE5DE8}" type="pres">
      <dgm:prSet presAssocID="{8FD08309-CCD6-46B2-9C00-04FCF7F8D70F}" presName="iconRect" presStyleLbl="node1" presStyleIdx="0" presStyleCnt="6"/>
      <dgm: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Head with Gears"/>
        </a:ext>
      </dgm:extLst>
    </dgm:pt>
    <dgm:pt modelId="{B55C370A-EBA6-4B73-AAD6-A4185D829E80}" type="pres">
      <dgm:prSet presAssocID="{8FD08309-CCD6-46B2-9C00-04FCF7F8D70F}" presName="spaceRect" presStyleCnt="0"/>
      <dgm:spPr/>
    </dgm:pt>
    <dgm:pt modelId="{566137F5-2913-4E08-A86D-5FADABD40B06}" type="pres">
      <dgm:prSet presAssocID="{8FD08309-CCD6-46B2-9C00-04FCF7F8D70F}" presName="parTx" presStyleLbl="revTx" presStyleIdx="0" presStyleCnt="6">
        <dgm:presLayoutVars>
          <dgm:chMax val="0"/>
          <dgm:chPref val="0"/>
        </dgm:presLayoutVars>
      </dgm:prSet>
      <dgm:spPr/>
    </dgm:pt>
    <dgm:pt modelId="{362ED92C-CCFE-40BA-8B47-00E2D8DB518F}" type="pres">
      <dgm:prSet presAssocID="{64E532E0-A9E6-4358-B07B-99E5D61704AF}" presName="sibTrans" presStyleCnt="0"/>
      <dgm:spPr/>
    </dgm:pt>
    <dgm:pt modelId="{13F28BD6-7F5B-45FA-84DC-4967AE413001}" type="pres">
      <dgm:prSet presAssocID="{30A59CB2-8D4D-448A-AA89-1A51FB7A7B96}" presName="compNode" presStyleCnt="0"/>
      <dgm:spPr/>
    </dgm:pt>
    <dgm:pt modelId="{2059D756-6E08-4A6B-BDC9-1D1928FDE268}" type="pres">
      <dgm:prSet presAssocID="{30A59CB2-8D4D-448A-AA89-1A51FB7A7B96}" presName="bgRect" presStyleLbl="bgShp" presStyleIdx="1" presStyleCnt="6"/>
      <dgm:spPr>
        <a:xfrm>
          <a:off x="0" y="751152"/>
          <a:ext cx="10515600" cy="599796"/>
        </a:xfrm>
        <a:prstGeom prst="roundRect">
          <a:avLst>
            <a:gd name="adj" fmla="val 10000"/>
          </a:avLst>
        </a:prstGeom>
        <a:solidFill>
          <a:srgbClr val="1EB9D3">
            <a:tint val="40000"/>
            <a:hueOff val="0"/>
            <a:satOff val="0"/>
            <a:lumOff val="0"/>
            <a:alphaOff val="0"/>
          </a:srgbClr>
        </a:solidFill>
        <a:ln>
          <a:noFill/>
        </a:ln>
        <a:effectLst/>
      </dgm:spPr>
    </dgm:pt>
    <dgm:pt modelId="{5246B063-E620-4767-B1C3-D15C6BCD1A1A}" type="pres">
      <dgm:prSet presAssocID="{30A59CB2-8D4D-448A-AA89-1A51FB7A7B96}" presName="iconRect" presStyleLbl="node1" presStyleIdx="1" presStyleCnt="6"/>
      <dgm: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Marca de seleção"/>
        </a:ext>
      </dgm:extLst>
    </dgm:pt>
    <dgm:pt modelId="{888B164B-6BC6-4E69-BEFE-317A9C1359B9}" type="pres">
      <dgm:prSet presAssocID="{30A59CB2-8D4D-448A-AA89-1A51FB7A7B96}" presName="spaceRect" presStyleCnt="0"/>
      <dgm:spPr/>
    </dgm:pt>
    <dgm:pt modelId="{B6C3FCC3-DA8F-4A88-A721-ADA2E5F31693}" type="pres">
      <dgm:prSet presAssocID="{30A59CB2-8D4D-448A-AA89-1A51FB7A7B96}" presName="parTx" presStyleLbl="revTx" presStyleIdx="1" presStyleCnt="6">
        <dgm:presLayoutVars>
          <dgm:chMax val="0"/>
          <dgm:chPref val="0"/>
        </dgm:presLayoutVars>
      </dgm:prSet>
      <dgm:spPr/>
    </dgm:pt>
    <dgm:pt modelId="{47A80C2A-1144-4437-B786-5E3861C0F4C9}" type="pres">
      <dgm:prSet presAssocID="{D1176A95-F1E8-4B3C-BBB8-BECB6AE3768E}" presName="sibTrans" presStyleCnt="0"/>
      <dgm:spPr/>
    </dgm:pt>
    <dgm:pt modelId="{86E87084-DC95-498C-BB2B-F4EE4C431988}" type="pres">
      <dgm:prSet presAssocID="{FD9AB6AE-5DB1-4F5A-94FC-6D5D06CFC3AF}" presName="compNode" presStyleCnt="0"/>
      <dgm:spPr/>
    </dgm:pt>
    <dgm:pt modelId="{9CDC86BD-FBDB-4831-B8CE-B3168367F646}" type="pres">
      <dgm:prSet presAssocID="{FD9AB6AE-5DB1-4F5A-94FC-6D5D06CFC3AF}" presName="bgRect" presStyleLbl="bgShp" presStyleIdx="2" presStyleCnt="6"/>
      <dgm:spPr>
        <a:xfrm>
          <a:off x="0" y="1500898"/>
          <a:ext cx="10515600" cy="599796"/>
        </a:xfrm>
        <a:prstGeom prst="roundRect">
          <a:avLst>
            <a:gd name="adj" fmla="val 10000"/>
          </a:avLst>
        </a:prstGeom>
        <a:solidFill>
          <a:srgbClr val="1EB9D3">
            <a:tint val="40000"/>
            <a:hueOff val="0"/>
            <a:satOff val="0"/>
            <a:lumOff val="0"/>
            <a:alphaOff val="0"/>
          </a:srgbClr>
        </a:solidFill>
        <a:ln>
          <a:noFill/>
        </a:ln>
        <a:effectLst/>
      </dgm:spPr>
    </dgm:pt>
    <dgm:pt modelId="{3E9A55EA-1DB9-4CDB-AA8A-AF2FBFD5BB09}" type="pres">
      <dgm:prSet presAssocID="{FD9AB6AE-5DB1-4F5A-94FC-6D5D06CFC3AF}" presName="iconRect" presStyleLbl="node1" presStyleIdx="2" presStyleCnt="6"/>
      <dgm: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Engrenagens"/>
        </a:ext>
      </dgm:extLst>
    </dgm:pt>
    <dgm:pt modelId="{3CBDE12B-87AB-4C70-A223-9244ABDFCB20}" type="pres">
      <dgm:prSet presAssocID="{FD9AB6AE-5DB1-4F5A-94FC-6D5D06CFC3AF}" presName="spaceRect" presStyleCnt="0"/>
      <dgm:spPr/>
    </dgm:pt>
    <dgm:pt modelId="{224C377D-5A86-4732-B83B-EB97BBCAB2FD}" type="pres">
      <dgm:prSet presAssocID="{FD9AB6AE-5DB1-4F5A-94FC-6D5D06CFC3AF}" presName="parTx" presStyleLbl="revTx" presStyleIdx="2" presStyleCnt="6">
        <dgm:presLayoutVars>
          <dgm:chMax val="0"/>
          <dgm:chPref val="0"/>
        </dgm:presLayoutVars>
      </dgm:prSet>
      <dgm:spPr/>
    </dgm:pt>
    <dgm:pt modelId="{50AD3400-F93A-4845-9EFA-637641F671E7}" type="pres">
      <dgm:prSet presAssocID="{7C18A25B-1F41-4642-A755-7B864F3863BF}" presName="sibTrans" presStyleCnt="0"/>
      <dgm:spPr/>
    </dgm:pt>
    <dgm:pt modelId="{DD39CF99-68BD-4900-B8C5-09BA67C22E6E}" type="pres">
      <dgm:prSet presAssocID="{9840A45D-E80B-461B-98B1-BE231728F802}" presName="compNode" presStyleCnt="0"/>
      <dgm:spPr/>
    </dgm:pt>
    <dgm:pt modelId="{FC89318C-5850-4CDE-AE66-2976ED5E2D18}" type="pres">
      <dgm:prSet presAssocID="{9840A45D-E80B-461B-98B1-BE231728F802}" presName="bgRect" presStyleLbl="bgShp" presStyleIdx="3" presStyleCnt="6"/>
      <dgm:spPr>
        <a:xfrm>
          <a:off x="0" y="2250643"/>
          <a:ext cx="10515600" cy="599796"/>
        </a:xfrm>
        <a:prstGeom prst="roundRect">
          <a:avLst>
            <a:gd name="adj" fmla="val 10000"/>
          </a:avLst>
        </a:prstGeom>
        <a:solidFill>
          <a:srgbClr val="1EB9D3">
            <a:tint val="40000"/>
            <a:hueOff val="0"/>
            <a:satOff val="0"/>
            <a:lumOff val="0"/>
            <a:alphaOff val="0"/>
          </a:srgbClr>
        </a:solidFill>
        <a:ln>
          <a:noFill/>
        </a:ln>
        <a:effectLst/>
      </dgm:spPr>
    </dgm:pt>
    <dgm:pt modelId="{4881B42C-9D0D-4560-8176-84167C62C113}" type="pres">
      <dgm:prSet presAssocID="{9840A45D-E80B-461B-98B1-BE231728F802}" presName="iconRect" presStyleLbl="node1" presStyleIdx="3" presStyleCnt="6"/>
      <dgm: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Computador"/>
        </a:ext>
      </dgm:extLst>
    </dgm:pt>
    <dgm:pt modelId="{5A620B40-EBE2-494C-8BFD-7C359A4714C3}" type="pres">
      <dgm:prSet presAssocID="{9840A45D-E80B-461B-98B1-BE231728F802}" presName="spaceRect" presStyleCnt="0"/>
      <dgm:spPr/>
    </dgm:pt>
    <dgm:pt modelId="{C35B5961-ABAD-4951-A5D8-BAC4C23471C0}" type="pres">
      <dgm:prSet presAssocID="{9840A45D-E80B-461B-98B1-BE231728F802}" presName="parTx" presStyleLbl="revTx" presStyleIdx="3" presStyleCnt="6">
        <dgm:presLayoutVars>
          <dgm:chMax val="0"/>
          <dgm:chPref val="0"/>
        </dgm:presLayoutVars>
      </dgm:prSet>
      <dgm:spPr/>
    </dgm:pt>
    <dgm:pt modelId="{DEB29A5C-F8FC-4EA1-A183-3725C7A8DEEA}" type="pres">
      <dgm:prSet presAssocID="{CDFA8252-DD35-4827-8C38-FEAD1D4F07C0}" presName="sibTrans" presStyleCnt="0"/>
      <dgm:spPr/>
    </dgm:pt>
    <dgm:pt modelId="{CC785A56-FF25-4AE7-8622-EDFA027D73B1}" type="pres">
      <dgm:prSet presAssocID="{D40DD261-78E9-42F5-B53D-8ECE6F687DF3}" presName="compNode" presStyleCnt="0"/>
      <dgm:spPr/>
    </dgm:pt>
    <dgm:pt modelId="{C6D0D4D1-B371-4385-82C4-C1A99309953D}" type="pres">
      <dgm:prSet presAssocID="{D40DD261-78E9-42F5-B53D-8ECE6F687DF3}" presName="bgRect" presStyleLbl="bgShp" presStyleIdx="4" presStyleCnt="6"/>
      <dgm:spPr>
        <a:xfrm>
          <a:off x="0" y="3000388"/>
          <a:ext cx="10515600" cy="599796"/>
        </a:xfrm>
        <a:prstGeom prst="roundRect">
          <a:avLst>
            <a:gd name="adj" fmla="val 10000"/>
          </a:avLst>
        </a:prstGeom>
        <a:solidFill>
          <a:srgbClr val="1EB9D3">
            <a:tint val="40000"/>
            <a:hueOff val="0"/>
            <a:satOff val="0"/>
            <a:lumOff val="0"/>
            <a:alphaOff val="0"/>
          </a:srgbClr>
        </a:solidFill>
        <a:ln>
          <a:noFill/>
        </a:ln>
        <a:effectLst/>
      </dgm:spPr>
    </dgm:pt>
    <dgm:pt modelId="{A5C4B617-EFD1-4546-9BCF-6CD3A9923B3B}" type="pres">
      <dgm:prSet presAssocID="{D40DD261-78E9-42F5-B53D-8ECE6F687DF3}" presName="iconRect" presStyleLbl="node1" presStyleIdx="4" presStyleCnt="6"/>
      <dgm:spPr>
        <a:xfrm>
          <a:off x="181438" y="3135342"/>
          <a:ext cx="329887" cy="32988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Conexões com preenchimento sólido"/>
        </a:ext>
      </dgm:extLst>
    </dgm:pt>
    <dgm:pt modelId="{6989C748-FE28-4A3C-B29B-084296C93787}" type="pres">
      <dgm:prSet presAssocID="{D40DD261-78E9-42F5-B53D-8ECE6F687DF3}" presName="spaceRect" presStyleCnt="0"/>
      <dgm:spPr/>
    </dgm:pt>
    <dgm:pt modelId="{BA93E823-7792-46AA-B769-688C21EFB981}" type="pres">
      <dgm:prSet presAssocID="{D40DD261-78E9-42F5-B53D-8ECE6F687DF3}" presName="parTx" presStyleLbl="revTx" presStyleIdx="4" presStyleCnt="6">
        <dgm:presLayoutVars>
          <dgm:chMax val="0"/>
          <dgm:chPref val="0"/>
        </dgm:presLayoutVars>
      </dgm:prSet>
      <dgm:spPr/>
    </dgm:pt>
    <dgm:pt modelId="{A40B54C8-9B8C-4703-AA8C-27B92CE110ED}" type="pres">
      <dgm:prSet presAssocID="{0FAC12B5-EB26-4F2C-8E83-174F2A412232}" presName="sibTrans" presStyleCnt="0"/>
      <dgm:spPr/>
    </dgm:pt>
    <dgm:pt modelId="{4526DCB1-42E4-4D33-812D-F2FE9272AF66}" type="pres">
      <dgm:prSet presAssocID="{460CF869-88D2-48F6-933F-9C66FAD99012}" presName="compNode" presStyleCnt="0"/>
      <dgm:spPr/>
    </dgm:pt>
    <dgm:pt modelId="{9F925C1D-86AC-4B05-949D-C07CEA69CA0E}" type="pres">
      <dgm:prSet presAssocID="{460CF869-88D2-48F6-933F-9C66FAD99012}" presName="bgRect" presStyleLbl="bgShp" presStyleIdx="5" presStyleCnt="6"/>
      <dgm:spPr>
        <a:xfrm>
          <a:off x="0" y="3750134"/>
          <a:ext cx="10515600" cy="599796"/>
        </a:xfrm>
        <a:prstGeom prst="roundRect">
          <a:avLst>
            <a:gd name="adj" fmla="val 10000"/>
          </a:avLst>
        </a:prstGeom>
        <a:solidFill>
          <a:srgbClr val="1EB9D3">
            <a:tint val="40000"/>
            <a:hueOff val="0"/>
            <a:satOff val="0"/>
            <a:lumOff val="0"/>
            <a:alphaOff val="0"/>
          </a:srgbClr>
        </a:solidFill>
        <a:ln>
          <a:noFill/>
        </a:ln>
        <a:effectLst/>
      </dgm:spPr>
    </dgm:pt>
    <dgm:pt modelId="{848F87EF-420A-46DF-AA85-EB9C0FBA79A5}" type="pres">
      <dgm:prSet presAssocID="{460CF869-88D2-48F6-933F-9C66FAD99012}" presName="iconRect" presStyleLbl="node1" presStyleIdx="5" presStyleCnt="6"/>
      <dgm: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Livros"/>
        </a:ext>
      </dgm:extLst>
    </dgm:pt>
    <dgm:pt modelId="{3E5ABB5B-E1E9-47FD-ABB2-FC6CC42177AC}" type="pres">
      <dgm:prSet presAssocID="{460CF869-88D2-48F6-933F-9C66FAD99012}" presName="spaceRect" presStyleCnt="0"/>
      <dgm:spPr/>
    </dgm:pt>
    <dgm:pt modelId="{9F87E948-4B58-4770-B088-6A73D6985377}" type="pres">
      <dgm:prSet presAssocID="{460CF869-88D2-48F6-933F-9C66FAD99012}" presName="parTx" presStyleLbl="revTx" presStyleIdx="5" presStyleCnt="6">
        <dgm:presLayoutVars>
          <dgm:chMax val="0"/>
          <dgm:chPref val="0"/>
        </dgm:presLayoutVars>
      </dgm:prSet>
      <dgm:spPr/>
    </dgm:pt>
  </dgm:ptLst>
  <dgm:cxnLst>
    <dgm:cxn modelId="{132E1A17-AD99-42B9-8FED-85DAA16FFED7}" type="presOf" srcId="{8FD08309-CCD6-46B2-9C00-04FCF7F8D70F}" destId="{566137F5-2913-4E08-A86D-5FADABD40B06}" srcOrd="0" destOrd="0" presId="urn:microsoft.com/office/officeart/2018/2/layout/IconVerticalSolidList"/>
    <dgm:cxn modelId="{7AF1D319-372A-4262-8772-6BA5884CEA97}" srcId="{537C4BD4-887A-4D60-8DFD-263F9AF8A978}" destId="{460CF869-88D2-48F6-933F-9C66FAD99012}" srcOrd="5" destOrd="0" parTransId="{A685D309-1485-42A1-8D77-5BB30CDA0E19}" sibTransId="{1637CBE0-7FF0-4983-B379-D8214E5BA0EE}"/>
    <dgm:cxn modelId="{B08A5D1B-490F-424D-B85C-05C520DB996E}" srcId="{537C4BD4-887A-4D60-8DFD-263F9AF8A978}" destId="{9840A45D-E80B-461B-98B1-BE231728F802}" srcOrd="3" destOrd="0" parTransId="{CB6836BB-FD61-4EC8-ABAE-F8A5F2EE7754}" sibTransId="{CDFA8252-DD35-4827-8C38-FEAD1D4F07C0}"/>
    <dgm:cxn modelId="{E7226F1E-75DA-4867-8CCE-BF71B6E4D55D}" type="presOf" srcId="{537C4BD4-887A-4D60-8DFD-263F9AF8A978}" destId="{8CF88D61-B10E-4673-BB70-11B09D19C4A2}" srcOrd="0" destOrd="0" presId="urn:microsoft.com/office/officeart/2018/2/layout/IconVerticalSolidList"/>
    <dgm:cxn modelId="{6E618E1E-62C1-4C00-ABDB-6891BF0A1ACD}" srcId="{537C4BD4-887A-4D60-8DFD-263F9AF8A978}" destId="{FD9AB6AE-5DB1-4F5A-94FC-6D5D06CFC3AF}" srcOrd="2" destOrd="0" parTransId="{60390847-8D7A-4CF3-ACA8-7B53A13F31AB}" sibTransId="{7C18A25B-1F41-4642-A755-7B864F3863BF}"/>
    <dgm:cxn modelId="{908B182F-3B27-4D98-B039-CFF18ECD153B}" type="presOf" srcId="{D40DD261-78E9-42F5-B53D-8ECE6F687DF3}" destId="{BA93E823-7792-46AA-B769-688C21EFB981}" srcOrd="0" destOrd="0" presId="urn:microsoft.com/office/officeart/2018/2/layout/IconVerticalSolidList"/>
    <dgm:cxn modelId="{8CB2586D-F5E6-4140-9536-D26807DFEECC}" srcId="{537C4BD4-887A-4D60-8DFD-263F9AF8A978}" destId="{8FD08309-CCD6-46B2-9C00-04FCF7F8D70F}" srcOrd="0" destOrd="0" parTransId="{0D8D1167-A949-4D10-ADA0-709B96C7A992}" sibTransId="{64E532E0-A9E6-4358-B07B-99E5D61704AF}"/>
    <dgm:cxn modelId="{162C3F85-A259-4EE8-A80D-A00D70ADA4F6}" type="presOf" srcId="{460CF869-88D2-48F6-933F-9C66FAD99012}" destId="{9F87E948-4B58-4770-B088-6A73D6985377}" srcOrd="0" destOrd="0" presId="urn:microsoft.com/office/officeart/2018/2/layout/IconVerticalSolidList"/>
    <dgm:cxn modelId="{66319AAB-3F80-43DA-A3FB-9092B0835033}" type="presOf" srcId="{30A59CB2-8D4D-448A-AA89-1A51FB7A7B96}" destId="{B6C3FCC3-DA8F-4A88-A721-ADA2E5F31693}" srcOrd="0" destOrd="0" presId="urn:microsoft.com/office/officeart/2018/2/layout/IconVerticalSolidList"/>
    <dgm:cxn modelId="{37249CC8-C0B8-48E7-929E-8BCAAEEEF329}" srcId="{537C4BD4-887A-4D60-8DFD-263F9AF8A978}" destId="{D40DD261-78E9-42F5-B53D-8ECE6F687DF3}" srcOrd="4" destOrd="0" parTransId="{33310E93-5860-4F00-8737-77F4D22DDAB4}" sibTransId="{0FAC12B5-EB26-4F2C-8E83-174F2A412232}"/>
    <dgm:cxn modelId="{CC6C62DF-705D-4499-84D5-3C740712E642}" type="presOf" srcId="{FD9AB6AE-5DB1-4F5A-94FC-6D5D06CFC3AF}" destId="{224C377D-5A86-4732-B83B-EB97BBCAB2FD}" srcOrd="0" destOrd="0" presId="urn:microsoft.com/office/officeart/2018/2/layout/IconVerticalSolidList"/>
    <dgm:cxn modelId="{D5F9EAEB-2CF8-43A1-BED9-3F1B7082AF91}" type="presOf" srcId="{9840A45D-E80B-461B-98B1-BE231728F802}" destId="{C35B5961-ABAD-4951-A5D8-BAC4C23471C0}" srcOrd="0" destOrd="0" presId="urn:microsoft.com/office/officeart/2018/2/layout/IconVerticalSolidList"/>
    <dgm:cxn modelId="{D04F31F5-6A6D-4E82-A57E-40E58A11AFA6}" srcId="{537C4BD4-887A-4D60-8DFD-263F9AF8A978}" destId="{30A59CB2-8D4D-448A-AA89-1A51FB7A7B96}" srcOrd="1" destOrd="0" parTransId="{DEF951C6-99BF-48C5-8A96-DB682C069A42}" sibTransId="{D1176A95-F1E8-4B3C-BBB8-BECB6AE3768E}"/>
    <dgm:cxn modelId="{EB4311E2-109E-43EA-8A6B-03633478D42E}" type="presParOf" srcId="{8CF88D61-B10E-4673-BB70-11B09D19C4A2}" destId="{6EF071CF-6A11-400B-91F2-C9473FC6E69B}" srcOrd="0" destOrd="0" presId="urn:microsoft.com/office/officeart/2018/2/layout/IconVerticalSolidList"/>
    <dgm:cxn modelId="{014C0973-8B5E-45B0-A6B2-F82304A13441}" type="presParOf" srcId="{6EF071CF-6A11-400B-91F2-C9473FC6E69B}" destId="{E026A12E-A7AD-4727-94F1-431ECC489FDC}" srcOrd="0" destOrd="0" presId="urn:microsoft.com/office/officeart/2018/2/layout/IconVerticalSolidList"/>
    <dgm:cxn modelId="{F2AFC060-AE05-451E-AF9E-285F092A81CC}" type="presParOf" srcId="{6EF071CF-6A11-400B-91F2-C9473FC6E69B}" destId="{66F26141-FD6D-484A-8026-115495DE5DE8}" srcOrd="1" destOrd="0" presId="urn:microsoft.com/office/officeart/2018/2/layout/IconVerticalSolidList"/>
    <dgm:cxn modelId="{DA30C571-08EB-4731-8392-AD92F8DFF263}" type="presParOf" srcId="{6EF071CF-6A11-400B-91F2-C9473FC6E69B}" destId="{B55C370A-EBA6-4B73-AAD6-A4185D829E80}" srcOrd="2" destOrd="0" presId="urn:microsoft.com/office/officeart/2018/2/layout/IconVerticalSolidList"/>
    <dgm:cxn modelId="{694CBA98-655E-4897-B699-F31A490E4F3C}" type="presParOf" srcId="{6EF071CF-6A11-400B-91F2-C9473FC6E69B}" destId="{566137F5-2913-4E08-A86D-5FADABD40B06}" srcOrd="3" destOrd="0" presId="urn:microsoft.com/office/officeart/2018/2/layout/IconVerticalSolidList"/>
    <dgm:cxn modelId="{6A97EA24-BF32-4385-87DD-76F22D8D8597}" type="presParOf" srcId="{8CF88D61-B10E-4673-BB70-11B09D19C4A2}" destId="{362ED92C-CCFE-40BA-8B47-00E2D8DB518F}" srcOrd="1" destOrd="0" presId="urn:microsoft.com/office/officeart/2018/2/layout/IconVerticalSolidList"/>
    <dgm:cxn modelId="{D6917D3E-D5A9-4F1B-8B10-33DCADF9ED79}" type="presParOf" srcId="{8CF88D61-B10E-4673-BB70-11B09D19C4A2}" destId="{13F28BD6-7F5B-45FA-84DC-4967AE413001}" srcOrd="2" destOrd="0" presId="urn:microsoft.com/office/officeart/2018/2/layout/IconVerticalSolidList"/>
    <dgm:cxn modelId="{FDD7DC82-5F70-4306-8C7E-C66CDA0FB2B2}" type="presParOf" srcId="{13F28BD6-7F5B-45FA-84DC-4967AE413001}" destId="{2059D756-6E08-4A6B-BDC9-1D1928FDE268}" srcOrd="0" destOrd="0" presId="urn:microsoft.com/office/officeart/2018/2/layout/IconVerticalSolidList"/>
    <dgm:cxn modelId="{D84BBEBB-5BA5-4771-8D94-F54F4FE764A0}" type="presParOf" srcId="{13F28BD6-7F5B-45FA-84DC-4967AE413001}" destId="{5246B063-E620-4767-B1C3-D15C6BCD1A1A}" srcOrd="1" destOrd="0" presId="urn:microsoft.com/office/officeart/2018/2/layout/IconVerticalSolidList"/>
    <dgm:cxn modelId="{EE433B66-9D84-43FE-8C00-09D36DAA92C0}" type="presParOf" srcId="{13F28BD6-7F5B-45FA-84DC-4967AE413001}" destId="{888B164B-6BC6-4E69-BEFE-317A9C1359B9}" srcOrd="2" destOrd="0" presId="urn:microsoft.com/office/officeart/2018/2/layout/IconVerticalSolidList"/>
    <dgm:cxn modelId="{02A50F70-0879-4563-8500-14C73B1558C6}" type="presParOf" srcId="{13F28BD6-7F5B-45FA-84DC-4967AE413001}" destId="{B6C3FCC3-DA8F-4A88-A721-ADA2E5F31693}" srcOrd="3" destOrd="0" presId="urn:microsoft.com/office/officeart/2018/2/layout/IconVerticalSolidList"/>
    <dgm:cxn modelId="{E060DD2B-7023-45E3-A635-F2C60263350F}" type="presParOf" srcId="{8CF88D61-B10E-4673-BB70-11B09D19C4A2}" destId="{47A80C2A-1144-4437-B786-5E3861C0F4C9}" srcOrd="3" destOrd="0" presId="urn:microsoft.com/office/officeart/2018/2/layout/IconVerticalSolidList"/>
    <dgm:cxn modelId="{CB790B95-8717-4873-AD9C-AA491809544B}" type="presParOf" srcId="{8CF88D61-B10E-4673-BB70-11B09D19C4A2}" destId="{86E87084-DC95-498C-BB2B-F4EE4C431988}" srcOrd="4" destOrd="0" presId="urn:microsoft.com/office/officeart/2018/2/layout/IconVerticalSolidList"/>
    <dgm:cxn modelId="{A5CD6C21-7DCE-48BE-865F-08E12C1D9959}" type="presParOf" srcId="{86E87084-DC95-498C-BB2B-F4EE4C431988}" destId="{9CDC86BD-FBDB-4831-B8CE-B3168367F646}" srcOrd="0" destOrd="0" presId="urn:microsoft.com/office/officeart/2018/2/layout/IconVerticalSolidList"/>
    <dgm:cxn modelId="{71EE4B81-C0A4-4E69-B022-972FEAB0C927}" type="presParOf" srcId="{86E87084-DC95-498C-BB2B-F4EE4C431988}" destId="{3E9A55EA-1DB9-4CDB-AA8A-AF2FBFD5BB09}" srcOrd="1" destOrd="0" presId="urn:microsoft.com/office/officeart/2018/2/layout/IconVerticalSolidList"/>
    <dgm:cxn modelId="{ADB35797-B995-4F6F-AD06-48ADF0AE2984}" type="presParOf" srcId="{86E87084-DC95-498C-BB2B-F4EE4C431988}" destId="{3CBDE12B-87AB-4C70-A223-9244ABDFCB20}" srcOrd="2" destOrd="0" presId="urn:microsoft.com/office/officeart/2018/2/layout/IconVerticalSolidList"/>
    <dgm:cxn modelId="{46C05736-6528-4EED-BC81-B123963779C3}" type="presParOf" srcId="{86E87084-DC95-498C-BB2B-F4EE4C431988}" destId="{224C377D-5A86-4732-B83B-EB97BBCAB2FD}" srcOrd="3" destOrd="0" presId="urn:microsoft.com/office/officeart/2018/2/layout/IconVerticalSolidList"/>
    <dgm:cxn modelId="{8C7F2481-D848-4CCC-937F-2E218261DE2D}" type="presParOf" srcId="{8CF88D61-B10E-4673-BB70-11B09D19C4A2}" destId="{50AD3400-F93A-4845-9EFA-637641F671E7}" srcOrd="5" destOrd="0" presId="urn:microsoft.com/office/officeart/2018/2/layout/IconVerticalSolidList"/>
    <dgm:cxn modelId="{D218A080-AC2D-4703-AC40-2FD8DB724189}" type="presParOf" srcId="{8CF88D61-B10E-4673-BB70-11B09D19C4A2}" destId="{DD39CF99-68BD-4900-B8C5-09BA67C22E6E}" srcOrd="6" destOrd="0" presId="urn:microsoft.com/office/officeart/2018/2/layout/IconVerticalSolidList"/>
    <dgm:cxn modelId="{2693130B-6897-43B7-A57F-2605C7464091}" type="presParOf" srcId="{DD39CF99-68BD-4900-B8C5-09BA67C22E6E}" destId="{FC89318C-5850-4CDE-AE66-2976ED5E2D18}" srcOrd="0" destOrd="0" presId="urn:microsoft.com/office/officeart/2018/2/layout/IconVerticalSolidList"/>
    <dgm:cxn modelId="{03690D6B-51A4-4A65-BA1C-FCF699EE348C}" type="presParOf" srcId="{DD39CF99-68BD-4900-B8C5-09BA67C22E6E}" destId="{4881B42C-9D0D-4560-8176-84167C62C113}" srcOrd="1" destOrd="0" presId="urn:microsoft.com/office/officeart/2018/2/layout/IconVerticalSolidList"/>
    <dgm:cxn modelId="{553E2254-9967-42E0-BB0F-46B6002372C5}" type="presParOf" srcId="{DD39CF99-68BD-4900-B8C5-09BA67C22E6E}" destId="{5A620B40-EBE2-494C-8BFD-7C359A4714C3}" srcOrd="2" destOrd="0" presId="urn:microsoft.com/office/officeart/2018/2/layout/IconVerticalSolidList"/>
    <dgm:cxn modelId="{D86642C6-EEC0-4318-B5E6-7EED567C990B}" type="presParOf" srcId="{DD39CF99-68BD-4900-B8C5-09BA67C22E6E}" destId="{C35B5961-ABAD-4951-A5D8-BAC4C23471C0}" srcOrd="3" destOrd="0" presId="urn:microsoft.com/office/officeart/2018/2/layout/IconVerticalSolidList"/>
    <dgm:cxn modelId="{3614AD8E-EEC8-435B-A1BC-3A99BC84D30F}" type="presParOf" srcId="{8CF88D61-B10E-4673-BB70-11B09D19C4A2}" destId="{DEB29A5C-F8FC-4EA1-A183-3725C7A8DEEA}" srcOrd="7" destOrd="0" presId="urn:microsoft.com/office/officeart/2018/2/layout/IconVerticalSolidList"/>
    <dgm:cxn modelId="{EE0DD3E5-5FDF-4549-B6B1-96E33762ED41}" type="presParOf" srcId="{8CF88D61-B10E-4673-BB70-11B09D19C4A2}" destId="{CC785A56-FF25-4AE7-8622-EDFA027D73B1}" srcOrd="8" destOrd="0" presId="urn:microsoft.com/office/officeart/2018/2/layout/IconVerticalSolidList"/>
    <dgm:cxn modelId="{470F87F6-6F2F-46C5-9D15-D8532998699F}" type="presParOf" srcId="{CC785A56-FF25-4AE7-8622-EDFA027D73B1}" destId="{C6D0D4D1-B371-4385-82C4-C1A99309953D}" srcOrd="0" destOrd="0" presId="urn:microsoft.com/office/officeart/2018/2/layout/IconVerticalSolidList"/>
    <dgm:cxn modelId="{9113FE9A-FFDD-4D23-AD01-D1C7188E4DBC}" type="presParOf" srcId="{CC785A56-FF25-4AE7-8622-EDFA027D73B1}" destId="{A5C4B617-EFD1-4546-9BCF-6CD3A9923B3B}" srcOrd="1" destOrd="0" presId="urn:microsoft.com/office/officeart/2018/2/layout/IconVerticalSolidList"/>
    <dgm:cxn modelId="{9BDC899D-42C3-47B4-B9F0-CD3BD0C3D1CB}" type="presParOf" srcId="{CC785A56-FF25-4AE7-8622-EDFA027D73B1}" destId="{6989C748-FE28-4A3C-B29B-084296C93787}" srcOrd="2" destOrd="0" presId="urn:microsoft.com/office/officeart/2018/2/layout/IconVerticalSolidList"/>
    <dgm:cxn modelId="{4A076D4A-5D4D-4681-AB4D-D4A4A310CD0E}" type="presParOf" srcId="{CC785A56-FF25-4AE7-8622-EDFA027D73B1}" destId="{BA93E823-7792-46AA-B769-688C21EFB981}" srcOrd="3" destOrd="0" presId="urn:microsoft.com/office/officeart/2018/2/layout/IconVerticalSolidList"/>
    <dgm:cxn modelId="{B8F4222D-3DF0-444C-9833-F7457E2A2536}" type="presParOf" srcId="{8CF88D61-B10E-4673-BB70-11B09D19C4A2}" destId="{A40B54C8-9B8C-4703-AA8C-27B92CE110ED}" srcOrd="9" destOrd="0" presId="urn:microsoft.com/office/officeart/2018/2/layout/IconVerticalSolidList"/>
    <dgm:cxn modelId="{4CEEBC86-22B5-4223-AFE4-44B791781C30}" type="presParOf" srcId="{8CF88D61-B10E-4673-BB70-11B09D19C4A2}" destId="{4526DCB1-42E4-4D33-812D-F2FE9272AF66}" srcOrd="10" destOrd="0" presId="urn:microsoft.com/office/officeart/2018/2/layout/IconVerticalSolidList"/>
    <dgm:cxn modelId="{05011D93-50FA-49F9-8A39-A381B39FB24A}" type="presParOf" srcId="{4526DCB1-42E4-4D33-812D-F2FE9272AF66}" destId="{9F925C1D-86AC-4B05-949D-C07CEA69CA0E}" srcOrd="0" destOrd="0" presId="urn:microsoft.com/office/officeart/2018/2/layout/IconVerticalSolidList"/>
    <dgm:cxn modelId="{29AE7589-109E-483A-893B-6DBE501F7F47}" type="presParOf" srcId="{4526DCB1-42E4-4D33-812D-F2FE9272AF66}" destId="{848F87EF-420A-46DF-AA85-EB9C0FBA79A5}" srcOrd="1" destOrd="0" presId="urn:microsoft.com/office/officeart/2018/2/layout/IconVerticalSolidList"/>
    <dgm:cxn modelId="{32CD9AA0-3496-4747-A1FE-CF4E82593CBF}" type="presParOf" srcId="{4526DCB1-42E4-4D33-812D-F2FE9272AF66}" destId="{3E5ABB5B-E1E9-47FD-ABB2-FC6CC42177AC}" srcOrd="2" destOrd="0" presId="urn:microsoft.com/office/officeart/2018/2/layout/IconVerticalSolidList"/>
    <dgm:cxn modelId="{385A71B4-8789-41EF-8E2A-3A821557BEBD}" type="presParOf" srcId="{4526DCB1-42E4-4D33-812D-F2FE9272AF66}" destId="{9F87E948-4B58-4770-B088-6A73D69853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B3723-BB95-4276-8EA3-7C0A0B897F7C}"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AF9A539E-12DA-4517-A1C3-1A6EE882435E}">
      <dgm:prSet/>
      <dgm:spPr>
        <a:xfrm>
          <a:off x="1435590" y="531"/>
          <a:ext cx="3781582" cy="1242935"/>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Sistema Operacional é um conjunto de ferramentas que possibilita o uso adequado do computador.</a:t>
          </a:r>
          <a:endParaRPr lang="en-US" dirty="0">
            <a:solidFill>
              <a:sysClr val="windowText" lastClr="000000">
                <a:hueOff val="0"/>
                <a:satOff val="0"/>
                <a:lumOff val="0"/>
                <a:alphaOff val="0"/>
              </a:sysClr>
            </a:solidFill>
            <a:latin typeface="Source Sans Pro"/>
            <a:ea typeface="+mn-ea"/>
            <a:cs typeface="+mn-cs"/>
          </a:endParaRPr>
        </a:p>
      </dgm:t>
    </dgm:pt>
    <dgm:pt modelId="{1742ACE1-2F64-41C7-A47D-99E17F0A0FCB}" type="parTrans" cxnId="{A1C12620-C8AF-41B0-8D7F-6EC994F11B16}">
      <dgm:prSet/>
      <dgm:spPr/>
      <dgm:t>
        <a:bodyPr/>
        <a:lstStyle/>
        <a:p>
          <a:endParaRPr lang="en-US"/>
        </a:p>
      </dgm:t>
    </dgm:pt>
    <dgm:pt modelId="{0790D1EB-0161-41F9-8B04-275D14F29CEC}" type="sibTrans" cxnId="{A1C12620-C8AF-41B0-8D7F-6EC994F11B16}">
      <dgm:prSet/>
      <dgm:spPr/>
      <dgm:t>
        <a:bodyPr/>
        <a:lstStyle/>
        <a:p>
          <a:endParaRPr lang="en-US"/>
        </a:p>
      </dgm:t>
    </dgm:pt>
    <dgm:pt modelId="{BDD0E123-D47E-4528-AE13-CA7A90402142}">
      <dgm:prSet/>
      <dgm:spPr>
        <a:xfrm>
          <a:off x="1435590" y="1554201"/>
          <a:ext cx="3781582" cy="1242935"/>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Processo é um programa em execução.</a:t>
          </a:r>
          <a:endParaRPr lang="en-US" dirty="0">
            <a:solidFill>
              <a:sysClr val="windowText" lastClr="000000">
                <a:hueOff val="0"/>
                <a:satOff val="0"/>
                <a:lumOff val="0"/>
                <a:alphaOff val="0"/>
              </a:sysClr>
            </a:solidFill>
            <a:latin typeface="Source Sans Pro"/>
            <a:ea typeface="+mn-ea"/>
            <a:cs typeface="+mn-cs"/>
          </a:endParaRPr>
        </a:p>
      </dgm:t>
    </dgm:pt>
    <dgm:pt modelId="{9045CF27-EBA9-4DDE-8029-E818A96E1A76}" type="parTrans" cxnId="{4F2A2AFF-437B-4511-8191-BC0EE2309BCF}">
      <dgm:prSet/>
      <dgm:spPr/>
      <dgm:t>
        <a:bodyPr/>
        <a:lstStyle/>
        <a:p>
          <a:endParaRPr lang="en-US"/>
        </a:p>
      </dgm:t>
    </dgm:pt>
    <dgm:pt modelId="{3F43E983-0491-4737-9DE4-D3824B3E00ED}" type="sibTrans" cxnId="{4F2A2AFF-437B-4511-8191-BC0EE2309BCF}">
      <dgm:prSet/>
      <dgm:spPr/>
      <dgm:t>
        <a:bodyPr/>
        <a:lstStyle/>
        <a:p>
          <a:endParaRPr lang="en-US"/>
        </a:p>
      </dgm:t>
    </dgm:pt>
    <dgm:pt modelId="{55FCFA23-40A5-498C-8970-96AAA8722039}">
      <dgm:prSet/>
      <dgm:spPr>
        <a:xfrm>
          <a:off x="1435590" y="3107870"/>
          <a:ext cx="3781582" cy="1242935"/>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Escalonamento é um processo responsável por escolher os processos que serão executados pelo processador.</a:t>
          </a:r>
        </a:p>
      </dgm:t>
    </dgm:pt>
    <dgm:pt modelId="{41982DAB-A221-44AD-B13F-0C55CE9E9B6B}" type="parTrans" cxnId="{6D035821-1C57-467A-9C6C-E223A43681FD}">
      <dgm:prSet/>
      <dgm:spPr/>
      <dgm:t>
        <a:bodyPr/>
        <a:lstStyle/>
        <a:p>
          <a:endParaRPr lang="en-US"/>
        </a:p>
      </dgm:t>
    </dgm:pt>
    <dgm:pt modelId="{384ADFF3-0814-4C29-9BFA-BDDFD4BF67D4}" type="sibTrans" cxnId="{6D035821-1C57-467A-9C6C-E223A43681FD}">
      <dgm:prSet/>
      <dgm:spPr/>
      <dgm:t>
        <a:bodyPr/>
        <a:lstStyle/>
        <a:p>
          <a:endParaRPr lang="en-US"/>
        </a:p>
      </dgm:t>
    </dgm:pt>
    <dgm:pt modelId="{82EE46DD-4064-49DB-AADD-A412FABBDA5A}" type="pres">
      <dgm:prSet presAssocID="{786B3723-BB95-4276-8EA3-7C0A0B897F7C}" presName="root" presStyleCnt="0">
        <dgm:presLayoutVars>
          <dgm:dir/>
          <dgm:resizeHandles val="exact"/>
        </dgm:presLayoutVars>
      </dgm:prSet>
      <dgm:spPr/>
    </dgm:pt>
    <dgm:pt modelId="{3E5E2EF0-EE70-4164-B15C-79DDAE959719}" type="pres">
      <dgm:prSet presAssocID="{AF9A539E-12DA-4517-A1C3-1A6EE882435E}" presName="compNode" presStyleCnt="0"/>
      <dgm:spPr/>
    </dgm:pt>
    <dgm:pt modelId="{7B33AE9C-08FF-494A-8F04-49B46151FAAB}" type="pres">
      <dgm:prSet presAssocID="{AF9A539E-12DA-4517-A1C3-1A6EE882435E}" presName="bgRect" presStyleLbl="bgShp" presStyleIdx="0" presStyleCnt="3" custLinFactNeighborY="1781"/>
      <dgm:spPr>
        <a:xfrm>
          <a:off x="0" y="531"/>
          <a:ext cx="5217173" cy="1242935"/>
        </a:xfrm>
        <a:prstGeom prst="roundRect">
          <a:avLst>
            <a:gd name="adj" fmla="val 10000"/>
          </a:avLst>
        </a:prstGeom>
        <a:solidFill>
          <a:srgbClr val="1EB9D3">
            <a:tint val="40000"/>
            <a:hueOff val="0"/>
            <a:satOff val="0"/>
            <a:lumOff val="0"/>
            <a:alphaOff val="0"/>
          </a:srgbClr>
        </a:solidFill>
        <a:ln>
          <a:noFill/>
        </a:ln>
        <a:effectLst/>
      </dgm:spPr>
    </dgm:pt>
    <dgm:pt modelId="{B0D5A027-96DB-49E5-ACDD-EC64464114D8}" type="pres">
      <dgm:prSet presAssocID="{AF9A539E-12DA-4517-A1C3-1A6EE882435E}" presName="iconRect" presStyleLbl="node1" presStyleIdx="0" presStyleCnt="3"/>
      <dgm: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Usuário"/>
        </a:ext>
      </dgm:extLst>
    </dgm:pt>
    <dgm:pt modelId="{B056F008-3D00-405A-8086-FFCB204A1E34}" type="pres">
      <dgm:prSet presAssocID="{AF9A539E-12DA-4517-A1C3-1A6EE882435E}" presName="spaceRect" presStyleCnt="0"/>
      <dgm:spPr/>
    </dgm:pt>
    <dgm:pt modelId="{FA6A53BE-2C9A-45A1-B4C4-8722E66D93E5}" type="pres">
      <dgm:prSet presAssocID="{AF9A539E-12DA-4517-A1C3-1A6EE882435E}" presName="parTx" presStyleLbl="revTx" presStyleIdx="0" presStyleCnt="3">
        <dgm:presLayoutVars>
          <dgm:chMax val="0"/>
          <dgm:chPref val="0"/>
        </dgm:presLayoutVars>
      </dgm:prSet>
      <dgm:spPr/>
    </dgm:pt>
    <dgm:pt modelId="{DAA1FFCA-3789-4E60-8550-B52C1E90DFA2}" type="pres">
      <dgm:prSet presAssocID="{0790D1EB-0161-41F9-8B04-275D14F29CEC}" presName="sibTrans" presStyleCnt="0"/>
      <dgm:spPr/>
    </dgm:pt>
    <dgm:pt modelId="{17908224-567E-441D-B3BF-74AB60A4043B}" type="pres">
      <dgm:prSet presAssocID="{BDD0E123-D47E-4528-AE13-CA7A90402142}" presName="compNode" presStyleCnt="0"/>
      <dgm:spPr/>
    </dgm:pt>
    <dgm:pt modelId="{6043D61F-59F5-4C6F-8AC1-F406209C690A}" type="pres">
      <dgm:prSet presAssocID="{BDD0E123-D47E-4528-AE13-CA7A90402142}" presName="bgRect" presStyleLbl="bgShp" presStyleIdx="1" presStyleCnt="3"/>
      <dgm:spPr>
        <a:xfrm>
          <a:off x="0" y="1554201"/>
          <a:ext cx="5217173" cy="1242935"/>
        </a:xfrm>
        <a:prstGeom prst="roundRect">
          <a:avLst>
            <a:gd name="adj" fmla="val 10000"/>
          </a:avLst>
        </a:prstGeom>
        <a:solidFill>
          <a:srgbClr val="1EB9D3">
            <a:tint val="40000"/>
            <a:hueOff val="0"/>
            <a:satOff val="0"/>
            <a:lumOff val="0"/>
            <a:alphaOff val="0"/>
          </a:srgbClr>
        </a:solidFill>
        <a:ln>
          <a:noFill/>
        </a:ln>
        <a:effectLst/>
      </dgm:spPr>
    </dgm:pt>
    <dgm:pt modelId="{AA5B13B2-9CEB-4C9F-89C0-32540CDE0650}" type="pres">
      <dgm:prSet presAssocID="{BDD0E123-D47E-4528-AE13-CA7A90402142}" presName="iconRect" presStyleLbl="node1" presStyleIdx="1" presStyleCnt="3"/>
      <dgm: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Arrow Circle"/>
        </a:ext>
      </dgm:extLst>
    </dgm:pt>
    <dgm:pt modelId="{3E2EB061-20B7-4F38-B24D-D9F32ABFFBAE}" type="pres">
      <dgm:prSet presAssocID="{BDD0E123-D47E-4528-AE13-CA7A90402142}" presName="spaceRect" presStyleCnt="0"/>
      <dgm:spPr/>
    </dgm:pt>
    <dgm:pt modelId="{E749F12E-8E0E-46D8-9EEE-818780180CD1}" type="pres">
      <dgm:prSet presAssocID="{BDD0E123-D47E-4528-AE13-CA7A90402142}" presName="parTx" presStyleLbl="revTx" presStyleIdx="1" presStyleCnt="3">
        <dgm:presLayoutVars>
          <dgm:chMax val="0"/>
          <dgm:chPref val="0"/>
        </dgm:presLayoutVars>
      </dgm:prSet>
      <dgm:spPr/>
    </dgm:pt>
    <dgm:pt modelId="{FF7EED92-61E0-4678-89A9-18CF4D4D2970}" type="pres">
      <dgm:prSet presAssocID="{3F43E983-0491-4737-9DE4-D3824B3E00ED}" presName="sibTrans" presStyleCnt="0"/>
      <dgm:spPr/>
    </dgm:pt>
    <dgm:pt modelId="{F1C8FE7F-94EF-4080-9FC0-8D74EF40B548}" type="pres">
      <dgm:prSet presAssocID="{55FCFA23-40A5-498C-8970-96AAA8722039}" presName="compNode" presStyleCnt="0"/>
      <dgm:spPr/>
    </dgm:pt>
    <dgm:pt modelId="{26AA800A-1A50-45AC-B5CE-74D474C1D86B}" type="pres">
      <dgm:prSet presAssocID="{55FCFA23-40A5-498C-8970-96AAA8722039}" presName="bgRect" presStyleLbl="bgShp" presStyleIdx="2" presStyleCnt="3"/>
      <dgm:spPr>
        <a:xfrm>
          <a:off x="0" y="3107870"/>
          <a:ext cx="5217173" cy="1242935"/>
        </a:xfrm>
        <a:prstGeom prst="roundRect">
          <a:avLst>
            <a:gd name="adj" fmla="val 10000"/>
          </a:avLst>
        </a:prstGeom>
        <a:solidFill>
          <a:srgbClr val="1EB9D3">
            <a:tint val="40000"/>
            <a:hueOff val="0"/>
            <a:satOff val="0"/>
            <a:lumOff val="0"/>
            <a:alphaOff val="0"/>
          </a:srgbClr>
        </a:solidFill>
        <a:ln>
          <a:noFill/>
        </a:ln>
        <a:effectLst/>
      </dgm:spPr>
    </dgm:pt>
    <dgm:pt modelId="{750B3385-1674-4555-8088-A2C647F83129}" type="pres">
      <dgm:prSet presAssocID="{55FCFA23-40A5-498C-8970-96AAA8722039}" presName="iconRect" presStyleLbl="node1" presStyleIdx="2" presStyleCnt="3"/>
      <dgm: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Daily Calendar"/>
        </a:ext>
      </dgm:extLst>
    </dgm:pt>
    <dgm:pt modelId="{6056EC59-B1FA-465A-B353-E56E6B05E83F}" type="pres">
      <dgm:prSet presAssocID="{55FCFA23-40A5-498C-8970-96AAA8722039}" presName="spaceRect" presStyleCnt="0"/>
      <dgm:spPr/>
    </dgm:pt>
    <dgm:pt modelId="{8289E128-24EB-4172-9080-567B40D8C039}" type="pres">
      <dgm:prSet presAssocID="{55FCFA23-40A5-498C-8970-96AAA8722039}" presName="parTx" presStyleLbl="revTx" presStyleIdx="2" presStyleCnt="3">
        <dgm:presLayoutVars>
          <dgm:chMax val="0"/>
          <dgm:chPref val="0"/>
        </dgm:presLayoutVars>
      </dgm:prSet>
      <dgm:spPr/>
    </dgm:pt>
  </dgm:ptLst>
  <dgm:cxnLst>
    <dgm:cxn modelId="{FB871915-B5F8-4CAA-8D10-69072BC778D3}" type="presOf" srcId="{55FCFA23-40A5-498C-8970-96AAA8722039}" destId="{8289E128-24EB-4172-9080-567B40D8C039}" srcOrd="0" destOrd="0" presId="urn:microsoft.com/office/officeart/2018/2/layout/IconVerticalSolidList"/>
    <dgm:cxn modelId="{A8EB791A-359E-43A9-A8F2-4E06D9A7A851}" type="presOf" srcId="{AF9A539E-12DA-4517-A1C3-1A6EE882435E}" destId="{FA6A53BE-2C9A-45A1-B4C4-8722E66D93E5}" srcOrd="0" destOrd="0" presId="urn:microsoft.com/office/officeart/2018/2/layout/IconVerticalSolidList"/>
    <dgm:cxn modelId="{A1C12620-C8AF-41B0-8D7F-6EC994F11B16}" srcId="{786B3723-BB95-4276-8EA3-7C0A0B897F7C}" destId="{AF9A539E-12DA-4517-A1C3-1A6EE882435E}" srcOrd="0" destOrd="0" parTransId="{1742ACE1-2F64-41C7-A47D-99E17F0A0FCB}" sibTransId="{0790D1EB-0161-41F9-8B04-275D14F29CEC}"/>
    <dgm:cxn modelId="{6D035821-1C57-467A-9C6C-E223A43681FD}" srcId="{786B3723-BB95-4276-8EA3-7C0A0B897F7C}" destId="{55FCFA23-40A5-498C-8970-96AAA8722039}" srcOrd="2" destOrd="0" parTransId="{41982DAB-A221-44AD-B13F-0C55CE9E9B6B}" sibTransId="{384ADFF3-0814-4C29-9BFA-BDDFD4BF67D4}"/>
    <dgm:cxn modelId="{DD875C28-1BC7-4DAE-9901-F0679797936D}" type="presOf" srcId="{BDD0E123-D47E-4528-AE13-CA7A90402142}" destId="{E749F12E-8E0E-46D8-9EEE-818780180CD1}" srcOrd="0" destOrd="0" presId="urn:microsoft.com/office/officeart/2018/2/layout/IconVerticalSolidList"/>
    <dgm:cxn modelId="{B1401D73-6181-4ED1-9819-445CDD4FF07F}" type="presOf" srcId="{786B3723-BB95-4276-8EA3-7C0A0B897F7C}" destId="{82EE46DD-4064-49DB-AADD-A412FABBDA5A}" srcOrd="0" destOrd="0" presId="urn:microsoft.com/office/officeart/2018/2/layout/IconVerticalSolidList"/>
    <dgm:cxn modelId="{4F2A2AFF-437B-4511-8191-BC0EE2309BCF}" srcId="{786B3723-BB95-4276-8EA3-7C0A0B897F7C}" destId="{BDD0E123-D47E-4528-AE13-CA7A90402142}" srcOrd="1" destOrd="0" parTransId="{9045CF27-EBA9-4DDE-8029-E818A96E1A76}" sibTransId="{3F43E983-0491-4737-9DE4-D3824B3E00ED}"/>
    <dgm:cxn modelId="{8B20CDDD-4908-42FE-8EB7-F7B1DCE310A7}" type="presParOf" srcId="{82EE46DD-4064-49DB-AADD-A412FABBDA5A}" destId="{3E5E2EF0-EE70-4164-B15C-79DDAE959719}" srcOrd="0" destOrd="0" presId="urn:microsoft.com/office/officeart/2018/2/layout/IconVerticalSolidList"/>
    <dgm:cxn modelId="{4054E0E3-7921-494A-9D73-FEF3CAFAF414}" type="presParOf" srcId="{3E5E2EF0-EE70-4164-B15C-79DDAE959719}" destId="{7B33AE9C-08FF-494A-8F04-49B46151FAAB}" srcOrd="0" destOrd="0" presId="urn:microsoft.com/office/officeart/2018/2/layout/IconVerticalSolidList"/>
    <dgm:cxn modelId="{CC1FBE96-9256-45DC-94DC-71DB22387A0A}" type="presParOf" srcId="{3E5E2EF0-EE70-4164-B15C-79DDAE959719}" destId="{B0D5A027-96DB-49E5-ACDD-EC64464114D8}" srcOrd="1" destOrd="0" presId="urn:microsoft.com/office/officeart/2018/2/layout/IconVerticalSolidList"/>
    <dgm:cxn modelId="{6BDF5362-C47B-41FC-A341-EAF69C2FD087}" type="presParOf" srcId="{3E5E2EF0-EE70-4164-B15C-79DDAE959719}" destId="{B056F008-3D00-405A-8086-FFCB204A1E34}" srcOrd="2" destOrd="0" presId="urn:microsoft.com/office/officeart/2018/2/layout/IconVerticalSolidList"/>
    <dgm:cxn modelId="{9893CD09-9D6D-4AE3-B09A-41CCA8AAF488}" type="presParOf" srcId="{3E5E2EF0-EE70-4164-B15C-79DDAE959719}" destId="{FA6A53BE-2C9A-45A1-B4C4-8722E66D93E5}" srcOrd="3" destOrd="0" presId="urn:microsoft.com/office/officeart/2018/2/layout/IconVerticalSolidList"/>
    <dgm:cxn modelId="{8C0B8DBD-3A9F-46E4-BA0D-8A8991219579}" type="presParOf" srcId="{82EE46DD-4064-49DB-AADD-A412FABBDA5A}" destId="{DAA1FFCA-3789-4E60-8550-B52C1E90DFA2}" srcOrd="1" destOrd="0" presId="urn:microsoft.com/office/officeart/2018/2/layout/IconVerticalSolidList"/>
    <dgm:cxn modelId="{79C7B43E-1712-460A-A2DD-31AFE31778E9}" type="presParOf" srcId="{82EE46DD-4064-49DB-AADD-A412FABBDA5A}" destId="{17908224-567E-441D-B3BF-74AB60A4043B}" srcOrd="2" destOrd="0" presId="urn:microsoft.com/office/officeart/2018/2/layout/IconVerticalSolidList"/>
    <dgm:cxn modelId="{9588ED13-19D1-47BE-8AE6-8A2DD25D4F3B}" type="presParOf" srcId="{17908224-567E-441D-B3BF-74AB60A4043B}" destId="{6043D61F-59F5-4C6F-8AC1-F406209C690A}" srcOrd="0" destOrd="0" presId="urn:microsoft.com/office/officeart/2018/2/layout/IconVerticalSolidList"/>
    <dgm:cxn modelId="{F5F7CCD2-6477-4EBD-AABD-EF3AC27266E1}" type="presParOf" srcId="{17908224-567E-441D-B3BF-74AB60A4043B}" destId="{AA5B13B2-9CEB-4C9F-89C0-32540CDE0650}" srcOrd="1" destOrd="0" presId="urn:microsoft.com/office/officeart/2018/2/layout/IconVerticalSolidList"/>
    <dgm:cxn modelId="{08AD4FFF-5C74-4C71-A2FA-E6564D19DB3C}" type="presParOf" srcId="{17908224-567E-441D-B3BF-74AB60A4043B}" destId="{3E2EB061-20B7-4F38-B24D-D9F32ABFFBAE}" srcOrd="2" destOrd="0" presId="urn:microsoft.com/office/officeart/2018/2/layout/IconVerticalSolidList"/>
    <dgm:cxn modelId="{C533E09C-FE7E-41C3-9EB4-C7650A045812}" type="presParOf" srcId="{17908224-567E-441D-B3BF-74AB60A4043B}" destId="{E749F12E-8E0E-46D8-9EEE-818780180CD1}" srcOrd="3" destOrd="0" presId="urn:microsoft.com/office/officeart/2018/2/layout/IconVerticalSolidList"/>
    <dgm:cxn modelId="{E7F65F47-578B-4390-8CC3-0FD0FB2D5DE8}" type="presParOf" srcId="{82EE46DD-4064-49DB-AADD-A412FABBDA5A}" destId="{FF7EED92-61E0-4678-89A9-18CF4D4D2970}" srcOrd="3" destOrd="0" presId="urn:microsoft.com/office/officeart/2018/2/layout/IconVerticalSolidList"/>
    <dgm:cxn modelId="{CFC840E1-8AF7-4A5E-9D98-CF72526AB625}" type="presParOf" srcId="{82EE46DD-4064-49DB-AADD-A412FABBDA5A}" destId="{F1C8FE7F-94EF-4080-9FC0-8D74EF40B548}" srcOrd="4" destOrd="0" presId="urn:microsoft.com/office/officeart/2018/2/layout/IconVerticalSolidList"/>
    <dgm:cxn modelId="{AAB24AA8-F67F-4E1F-9A78-949EC8FD4FCE}" type="presParOf" srcId="{F1C8FE7F-94EF-4080-9FC0-8D74EF40B548}" destId="{26AA800A-1A50-45AC-B5CE-74D474C1D86B}" srcOrd="0" destOrd="0" presId="urn:microsoft.com/office/officeart/2018/2/layout/IconVerticalSolidList"/>
    <dgm:cxn modelId="{CA446239-054D-4AAD-B578-87EED22930B6}" type="presParOf" srcId="{F1C8FE7F-94EF-4080-9FC0-8D74EF40B548}" destId="{750B3385-1674-4555-8088-A2C647F83129}" srcOrd="1" destOrd="0" presId="urn:microsoft.com/office/officeart/2018/2/layout/IconVerticalSolidList"/>
    <dgm:cxn modelId="{6F884794-CEC7-4610-A0C2-2DBE54445B76}" type="presParOf" srcId="{F1C8FE7F-94EF-4080-9FC0-8D74EF40B548}" destId="{6056EC59-B1FA-465A-B353-E56E6B05E83F}" srcOrd="2" destOrd="0" presId="urn:microsoft.com/office/officeart/2018/2/layout/IconVerticalSolidList"/>
    <dgm:cxn modelId="{255C07AE-B9CD-4AA4-B406-C7B2987E9F78}" type="presParOf" srcId="{F1C8FE7F-94EF-4080-9FC0-8D74EF40B548}" destId="{8289E128-24EB-4172-9080-567B40D8C03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B1E379-B9A4-4055-9C96-526BDCA6183E}" type="doc">
      <dgm:prSet loTypeId="urn:microsoft.com/office/officeart/2005/8/layout/hierarchy1" loCatId="hierarchy" qsTypeId="urn:microsoft.com/office/officeart/2005/8/quickstyle/simple1" qsCatId="simple" csTypeId="urn:microsoft.com/office/officeart/2005/8/colors/accent1_1" csCatId="accent1" phldr="1"/>
      <dgm:spPr/>
      <dgm:t>
        <a:bodyPr/>
        <a:lstStyle/>
        <a:p>
          <a:endParaRPr lang="en-US"/>
        </a:p>
      </dgm:t>
    </dgm:pt>
    <dgm:pt modelId="{177A453C-726D-4807-8B85-C9AA4F09BD6B}">
      <dgm:prSet phldr="0"/>
      <dgm:spPr>
        <a:xfrm>
          <a:off x="163036"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gm:spPr>
      <dgm:t>
        <a:bodyPr/>
        <a:lstStyle/>
        <a:p>
          <a:pPr rtl="0">
            <a:buNone/>
          </a:pPr>
          <a:r>
            <a:rPr lang="pt-BR" dirty="0" err="1">
              <a:solidFill>
                <a:sysClr val="windowText" lastClr="000000">
                  <a:hueOff val="0"/>
                  <a:satOff val="0"/>
                  <a:lumOff val="0"/>
                  <a:alphaOff val="0"/>
                </a:sysClr>
              </a:solidFill>
              <a:latin typeface="Source Sans Pro"/>
              <a:ea typeface="+mn-ea"/>
              <a:cs typeface="+mn-cs"/>
            </a:rPr>
            <a:t>First</a:t>
          </a:r>
          <a:r>
            <a:rPr lang="pt-BR" dirty="0">
              <a:solidFill>
                <a:sysClr val="windowText" lastClr="000000">
                  <a:hueOff val="0"/>
                  <a:satOff val="0"/>
                  <a:lumOff val="0"/>
                  <a:alphaOff val="0"/>
                </a:sysClr>
              </a:solidFill>
              <a:latin typeface="Source Sans Pro"/>
              <a:ea typeface="+mn-ea"/>
              <a:cs typeface="+mn-cs"/>
            </a:rPr>
            <a:t>-come </a:t>
          </a:r>
          <a:r>
            <a:rPr lang="pt-BR" dirty="0" err="1">
              <a:solidFill>
                <a:sysClr val="windowText" lastClr="000000">
                  <a:hueOff val="0"/>
                  <a:satOff val="0"/>
                  <a:lumOff val="0"/>
                  <a:alphaOff val="0"/>
                </a:sysClr>
              </a:solidFill>
              <a:latin typeface="Source Sans Pro"/>
              <a:ea typeface="+mn-ea"/>
              <a:cs typeface="+mn-cs"/>
            </a:rPr>
            <a:t>first</a:t>
          </a:r>
          <a:r>
            <a:rPr lang="pt-BR" dirty="0">
              <a:solidFill>
                <a:sysClr val="windowText" lastClr="000000">
                  <a:hueOff val="0"/>
                  <a:satOff val="0"/>
                  <a:lumOff val="0"/>
                  <a:alphaOff val="0"/>
                </a:sysClr>
              </a:solidFill>
              <a:latin typeface="Source Sans Pro"/>
              <a:ea typeface="+mn-ea"/>
              <a:cs typeface="+mn-cs"/>
            </a:rPr>
            <a:t>-serve (FIFO) </a:t>
          </a:r>
        </a:p>
      </dgm:t>
    </dgm:pt>
    <dgm:pt modelId="{32FF364E-82F3-4EDB-BE1F-25118FB897AB}" type="parTrans" cxnId="{E9D9FBB9-1997-4FC5-9406-B8D08F283D60}">
      <dgm:prSet/>
      <dgm:spPr/>
      <dgm:t>
        <a:bodyPr/>
        <a:lstStyle/>
        <a:p>
          <a:endParaRPr lang="en-US"/>
        </a:p>
      </dgm:t>
    </dgm:pt>
    <dgm:pt modelId="{A46693B2-2104-41D6-A390-FAB8E6A2F7B5}" type="sibTrans" cxnId="{E9D9FBB9-1997-4FC5-9406-B8D08F283D60}">
      <dgm:prSet/>
      <dgm:spPr/>
      <dgm:t>
        <a:bodyPr/>
        <a:lstStyle/>
        <a:p>
          <a:endParaRPr lang="en-US"/>
        </a:p>
      </dgm:t>
    </dgm:pt>
    <dgm:pt modelId="{27A3C58D-1B7A-4C15-8619-127D22FE2E73}">
      <dgm:prSet phldr="0"/>
      <dgm:spPr>
        <a:xfrm>
          <a:off x="3749843"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gm:spPr>
      <dgm:t>
        <a:bodyPr/>
        <a:lstStyle/>
        <a:p>
          <a:pPr>
            <a:buNone/>
          </a:pPr>
          <a:r>
            <a:rPr lang="pt-BR">
              <a:solidFill>
                <a:sysClr val="windowText" lastClr="000000">
                  <a:hueOff val="0"/>
                  <a:satOff val="0"/>
                  <a:lumOff val="0"/>
                  <a:alphaOff val="0"/>
                </a:sysClr>
              </a:solidFill>
              <a:latin typeface="Source Sans Pro"/>
              <a:ea typeface="+mn-ea"/>
              <a:cs typeface="+mn-cs"/>
            </a:rPr>
            <a:t>Shortest Remaining Time Next</a:t>
          </a:r>
        </a:p>
      </dgm:t>
    </dgm:pt>
    <dgm:pt modelId="{6D995DD3-F650-46C4-8D48-97155002E1E7}" type="parTrans" cxnId="{35C9F7BD-CA34-47F8-804A-825742D01B64}">
      <dgm:prSet/>
      <dgm:spPr/>
      <dgm:t>
        <a:bodyPr/>
        <a:lstStyle/>
        <a:p>
          <a:endParaRPr lang="pt-BR"/>
        </a:p>
      </dgm:t>
    </dgm:pt>
    <dgm:pt modelId="{58EBD498-5FDE-4B19-A931-EDF1D0DF035D}" type="sibTrans" cxnId="{35C9F7BD-CA34-47F8-804A-825742D01B64}">
      <dgm:prSet/>
      <dgm:spPr/>
      <dgm:t>
        <a:bodyPr/>
        <a:lstStyle/>
        <a:p>
          <a:endParaRPr lang="pt-BR"/>
        </a:p>
      </dgm:t>
    </dgm:pt>
    <dgm:pt modelId="{6DC9EBE5-E56C-4473-969D-622A36A5449C}">
      <dgm:prSet phldr="0"/>
      <dgm:spPr>
        <a:xfrm>
          <a:off x="1956439"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gm:spPr>
      <dgm:t>
        <a:bodyPr/>
        <a:lstStyle/>
        <a:p>
          <a:pPr>
            <a:buNone/>
          </a:pPr>
          <a:r>
            <a:rPr lang="pt-BR">
              <a:solidFill>
                <a:sysClr val="windowText" lastClr="000000">
                  <a:hueOff val="0"/>
                  <a:satOff val="0"/>
                  <a:lumOff val="0"/>
                  <a:alphaOff val="0"/>
                </a:sysClr>
              </a:solidFill>
              <a:latin typeface="Source Sans Pro"/>
              <a:ea typeface="+mn-ea"/>
              <a:cs typeface="+mn-cs"/>
            </a:rPr>
            <a:t>Shortest Job First </a:t>
          </a:r>
        </a:p>
      </dgm:t>
    </dgm:pt>
    <dgm:pt modelId="{70303064-3211-4B26-A788-F817A3B12EE8}" type="parTrans" cxnId="{F45B8E38-D4B5-43E0-A193-E8CB9645394C}">
      <dgm:prSet/>
      <dgm:spPr/>
      <dgm:t>
        <a:bodyPr/>
        <a:lstStyle/>
        <a:p>
          <a:endParaRPr lang="pt-BR"/>
        </a:p>
      </dgm:t>
    </dgm:pt>
    <dgm:pt modelId="{1EF3EC7F-157E-49E1-9817-0A866C6A3452}" type="sibTrans" cxnId="{F45B8E38-D4B5-43E0-A193-E8CB9645394C}">
      <dgm:prSet/>
      <dgm:spPr/>
      <dgm:t>
        <a:bodyPr/>
        <a:lstStyle/>
        <a:p>
          <a:endParaRPr lang="pt-BR"/>
        </a:p>
      </dgm:t>
    </dgm:pt>
    <dgm:pt modelId="{F5AE2FED-727E-4157-8C41-F74EBF73D115}" type="pres">
      <dgm:prSet presAssocID="{48B1E379-B9A4-4055-9C96-526BDCA6183E}" presName="hierChild1" presStyleCnt="0">
        <dgm:presLayoutVars>
          <dgm:chPref val="1"/>
          <dgm:dir/>
          <dgm:animOne val="branch"/>
          <dgm:animLvl val="lvl"/>
          <dgm:resizeHandles/>
        </dgm:presLayoutVars>
      </dgm:prSet>
      <dgm:spPr/>
    </dgm:pt>
    <dgm:pt modelId="{0C942460-A07C-4A28-9AEA-1CF9405407C1}" type="pres">
      <dgm:prSet presAssocID="{177A453C-726D-4807-8B85-C9AA4F09BD6B}" presName="hierRoot1" presStyleCnt="0"/>
      <dgm:spPr/>
    </dgm:pt>
    <dgm:pt modelId="{6754FDF3-7974-4FF9-949E-BF4567461251}" type="pres">
      <dgm:prSet presAssocID="{177A453C-726D-4807-8B85-C9AA4F09BD6B}" presName="composite" presStyleCnt="0"/>
      <dgm:spPr/>
    </dgm:pt>
    <dgm:pt modelId="{3F1422D3-35FE-4E1A-8563-AE6534F75AFC}" type="pres">
      <dgm:prSet presAssocID="{177A453C-726D-4807-8B85-C9AA4F09BD6B}" presName="background" presStyleLbl="node0" presStyleIdx="0" presStyleCnt="3"/>
      <dgm:spPr>
        <a:xfrm>
          <a:off x="0"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gm:spPr>
    </dgm:pt>
    <dgm:pt modelId="{4D0BF4B3-7B22-4204-8640-ABAC4F40FA27}" type="pres">
      <dgm:prSet presAssocID="{177A453C-726D-4807-8B85-C9AA4F09BD6B}" presName="text" presStyleLbl="fgAcc0" presStyleIdx="0" presStyleCnt="3">
        <dgm:presLayoutVars>
          <dgm:chPref val="3"/>
        </dgm:presLayoutVars>
      </dgm:prSet>
      <dgm:spPr/>
    </dgm:pt>
    <dgm:pt modelId="{AC0BE405-BD5D-4469-B8DA-D3FA5BCACA92}" type="pres">
      <dgm:prSet presAssocID="{177A453C-726D-4807-8B85-C9AA4F09BD6B}" presName="hierChild2" presStyleCnt="0"/>
      <dgm:spPr/>
    </dgm:pt>
    <dgm:pt modelId="{A4472D3E-72D1-4ED0-843A-7B095BED66BA}" type="pres">
      <dgm:prSet presAssocID="{6DC9EBE5-E56C-4473-969D-622A36A5449C}" presName="hierRoot1" presStyleCnt="0"/>
      <dgm:spPr/>
    </dgm:pt>
    <dgm:pt modelId="{71D37BF1-6196-49E9-8321-8B623F6F5D87}" type="pres">
      <dgm:prSet presAssocID="{6DC9EBE5-E56C-4473-969D-622A36A5449C}" presName="composite" presStyleCnt="0"/>
      <dgm:spPr/>
    </dgm:pt>
    <dgm:pt modelId="{8E4D82AD-9208-4F74-91AC-FC4B6B4731BA}" type="pres">
      <dgm:prSet presAssocID="{6DC9EBE5-E56C-4473-969D-622A36A5449C}" presName="background" presStyleLbl="node0" presStyleIdx="1" presStyleCnt="3"/>
      <dgm:spPr>
        <a:xfrm>
          <a:off x="1793403"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gm:spPr>
    </dgm:pt>
    <dgm:pt modelId="{B7A2FC1B-3C7D-4B63-9DCB-7450744B0FB6}" type="pres">
      <dgm:prSet presAssocID="{6DC9EBE5-E56C-4473-969D-622A36A5449C}" presName="text" presStyleLbl="fgAcc0" presStyleIdx="1" presStyleCnt="3">
        <dgm:presLayoutVars>
          <dgm:chPref val="3"/>
        </dgm:presLayoutVars>
      </dgm:prSet>
      <dgm:spPr/>
    </dgm:pt>
    <dgm:pt modelId="{9F64AA85-6AF8-402E-AFE5-4D9B09F008BC}" type="pres">
      <dgm:prSet presAssocID="{6DC9EBE5-E56C-4473-969D-622A36A5449C}" presName="hierChild2" presStyleCnt="0"/>
      <dgm:spPr/>
    </dgm:pt>
    <dgm:pt modelId="{AC143387-6FED-4009-ACD2-9CA88F55A848}" type="pres">
      <dgm:prSet presAssocID="{27A3C58D-1B7A-4C15-8619-127D22FE2E73}" presName="hierRoot1" presStyleCnt="0"/>
      <dgm:spPr/>
    </dgm:pt>
    <dgm:pt modelId="{13EF310A-303F-4528-A706-FF02761A8A90}" type="pres">
      <dgm:prSet presAssocID="{27A3C58D-1B7A-4C15-8619-127D22FE2E73}" presName="composite" presStyleCnt="0"/>
      <dgm:spPr/>
    </dgm:pt>
    <dgm:pt modelId="{8C29B825-D69E-42A1-960C-9AE52A386D74}" type="pres">
      <dgm:prSet presAssocID="{27A3C58D-1B7A-4C15-8619-127D22FE2E73}" presName="background" presStyleLbl="node0" presStyleIdx="2" presStyleCnt="3"/>
      <dgm:spPr>
        <a:xfrm>
          <a:off x="3586806"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gm:spPr>
    </dgm:pt>
    <dgm:pt modelId="{D3D45D59-984F-4267-B7EB-623F03DCA177}" type="pres">
      <dgm:prSet presAssocID="{27A3C58D-1B7A-4C15-8619-127D22FE2E73}" presName="text" presStyleLbl="fgAcc0" presStyleIdx="2" presStyleCnt="3">
        <dgm:presLayoutVars>
          <dgm:chPref val="3"/>
        </dgm:presLayoutVars>
      </dgm:prSet>
      <dgm:spPr/>
    </dgm:pt>
    <dgm:pt modelId="{40E4FDE3-D442-41E5-BCAD-99EC13852A03}" type="pres">
      <dgm:prSet presAssocID="{27A3C58D-1B7A-4C15-8619-127D22FE2E73}" presName="hierChild2" presStyleCnt="0"/>
      <dgm:spPr/>
    </dgm:pt>
  </dgm:ptLst>
  <dgm:cxnLst>
    <dgm:cxn modelId="{A402890F-B715-4678-832C-B7D4076CC025}" type="presOf" srcId="{48B1E379-B9A4-4055-9C96-526BDCA6183E}" destId="{F5AE2FED-727E-4157-8C41-F74EBF73D115}" srcOrd="0" destOrd="0" presId="urn:microsoft.com/office/officeart/2005/8/layout/hierarchy1"/>
    <dgm:cxn modelId="{F45B8E38-D4B5-43E0-A193-E8CB9645394C}" srcId="{48B1E379-B9A4-4055-9C96-526BDCA6183E}" destId="{6DC9EBE5-E56C-4473-969D-622A36A5449C}" srcOrd="1" destOrd="0" parTransId="{70303064-3211-4B26-A788-F817A3B12EE8}" sibTransId="{1EF3EC7F-157E-49E1-9817-0A866C6A3452}"/>
    <dgm:cxn modelId="{09CD3741-715D-4818-A853-561B0321D5EA}" type="presOf" srcId="{6DC9EBE5-E56C-4473-969D-622A36A5449C}" destId="{B7A2FC1B-3C7D-4B63-9DCB-7450744B0FB6}" srcOrd="0" destOrd="0" presId="urn:microsoft.com/office/officeart/2005/8/layout/hierarchy1"/>
    <dgm:cxn modelId="{8114FA8C-D38A-4CA0-A55D-EA2726AC28C4}" type="presOf" srcId="{177A453C-726D-4807-8B85-C9AA4F09BD6B}" destId="{4D0BF4B3-7B22-4204-8640-ABAC4F40FA27}" srcOrd="0" destOrd="0" presId="urn:microsoft.com/office/officeart/2005/8/layout/hierarchy1"/>
    <dgm:cxn modelId="{4100018E-2FC2-43ED-B028-1B09149AA34E}" type="presOf" srcId="{27A3C58D-1B7A-4C15-8619-127D22FE2E73}" destId="{D3D45D59-984F-4267-B7EB-623F03DCA177}" srcOrd="0" destOrd="0" presId="urn:microsoft.com/office/officeart/2005/8/layout/hierarchy1"/>
    <dgm:cxn modelId="{E9D9FBB9-1997-4FC5-9406-B8D08F283D60}" srcId="{48B1E379-B9A4-4055-9C96-526BDCA6183E}" destId="{177A453C-726D-4807-8B85-C9AA4F09BD6B}" srcOrd="0" destOrd="0" parTransId="{32FF364E-82F3-4EDB-BE1F-25118FB897AB}" sibTransId="{A46693B2-2104-41D6-A390-FAB8E6A2F7B5}"/>
    <dgm:cxn modelId="{35C9F7BD-CA34-47F8-804A-825742D01B64}" srcId="{48B1E379-B9A4-4055-9C96-526BDCA6183E}" destId="{27A3C58D-1B7A-4C15-8619-127D22FE2E73}" srcOrd="2" destOrd="0" parTransId="{6D995DD3-F650-46C4-8D48-97155002E1E7}" sibTransId="{58EBD498-5FDE-4B19-A931-EDF1D0DF035D}"/>
    <dgm:cxn modelId="{D691C8B1-FD49-4C99-8EDA-0DE3680089FB}" type="presParOf" srcId="{F5AE2FED-727E-4157-8C41-F74EBF73D115}" destId="{0C942460-A07C-4A28-9AEA-1CF9405407C1}" srcOrd="0" destOrd="0" presId="urn:microsoft.com/office/officeart/2005/8/layout/hierarchy1"/>
    <dgm:cxn modelId="{6DA5920C-80D0-4EB4-918F-9471BA51B94A}" type="presParOf" srcId="{0C942460-A07C-4A28-9AEA-1CF9405407C1}" destId="{6754FDF3-7974-4FF9-949E-BF4567461251}" srcOrd="0" destOrd="0" presId="urn:microsoft.com/office/officeart/2005/8/layout/hierarchy1"/>
    <dgm:cxn modelId="{39FD0684-57AE-4C31-9908-20B009141661}" type="presParOf" srcId="{6754FDF3-7974-4FF9-949E-BF4567461251}" destId="{3F1422D3-35FE-4E1A-8563-AE6534F75AFC}" srcOrd="0" destOrd="0" presId="urn:microsoft.com/office/officeart/2005/8/layout/hierarchy1"/>
    <dgm:cxn modelId="{22BD1340-7BCE-47EE-B98F-92BF1854D878}" type="presParOf" srcId="{6754FDF3-7974-4FF9-949E-BF4567461251}" destId="{4D0BF4B3-7B22-4204-8640-ABAC4F40FA27}" srcOrd="1" destOrd="0" presId="urn:microsoft.com/office/officeart/2005/8/layout/hierarchy1"/>
    <dgm:cxn modelId="{F929B623-308F-49FB-8A6F-01BFBEB5E323}" type="presParOf" srcId="{0C942460-A07C-4A28-9AEA-1CF9405407C1}" destId="{AC0BE405-BD5D-4469-B8DA-D3FA5BCACA92}" srcOrd="1" destOrd="0" presId="urn:microsoft.com/office/officeart/2005/8/layout/hierarchy1"/>
    <dgm:cxn modelId="{3A23087C-1AE5-4B19-BEF6-41ADD5145775}" type="presParOf" srcId="{F5AE2FED-727E-4157-8C41-F74EBF73D115}" destId="{A4472D3E-72D1-4ED0-843A-7B095BED66BA}" srcOrd="1" destOrd="0" presId="urn:microsoft.com/office/officeart/2005/8/layout/hierarchy1"/>
    <dgm:cxn modelId="{E0C9740B-E90A-4C0E-A957-8CC35B566D68}" type="presParOf" srcId="{A4472D3E-72D1-4ED0-843A-7B095BED66BA}" destId="{71D37BF1-6196-49E9-8321-8B623F6F5D87}" srcOrd="0" destOrd="0" presId="urn:microsoft.com/office/officeart/2005/8/layout/hierarchy1"/>
    <dgm:cxn modelId="{FB390A56-7652-4B91-914F-DF5C5F057AE4}" type="presParOf" srcId="{71D37BF1-6196-49E9-8321-8B623F6F5D87}" destId="{8E4D82AD-9208-4F74-91AC-FC4B6B4731BA}" srcOrd="0" destOrd="0" presId="urn:microsoft.com/office/officeart/2005/8/layout/hierarchy1"/>
    <dgm:cxn modelId="{9EEB7F8D-E0C7-4A4A-AA7F-3CA509E6367D}" type="presParOf" srcId="{71D37BF1-6196-49E9-8321-8B623F6F5D87}" destId="{B7A2FC1B-3C7D-4B63-9DCB-7450744B0FB6}" srcOrd="1" destOrd="0" presId="urn:microsoft.com/office/officeart/2005/8/layout/hierarchy1"/>
    <dgm:cxn modelId="{52AFEF08-5478-4E7B-B91B-C2C5EEF46194}" type="presParOf" srcId="{A4472D3E-72D1-4ED0-843A-7B095BED66BA}" destId="{9F64AA85-6AF8-402E-AFE5-4D9B09F008BC}" srcOrd="1" destOrd="0" presId="urn:microsoft.com/office/officeart/2005/8/layout/hierarchy1"/>
    <dgm:cxn modelId="{C4CB5B38-C464-4C98-95AE-EC59316687FD}" type="presParOf" srcId="{F5AE2FED-727E-4157-8C41-F74EBF73D115}" destId="{AC143387-6FED-4009-ACD2-9CA88F55A848}" srcOrd="2" destOrd="0" presId="urn:microsoft.com/office/officeart/2005/8/layout/hierarchy1"/>
    <dgm:cxn modelId="{093295E5-CB8A-409F-8E9D-D940063D2034}" type="presParOf" srcId="{AC143387-6FED-4009-ACD2-9CA88F55A848}" destId="{13EF310A-303F-4528-A706-FF02761A8A90}" srcOrd="0" destOrd="0" presId="urn:microsoft.com/office/officeart/2005/8/layout/hierarchy1"/>
    <dgm:cxn modelId="{DE63389F-A0E9-4653-A3B1-A833F31E880E}" type="presParOf" srcId="{13EF310A-303F-4528-A706-FF02761A8A90}" destId="{8C29B825-D69E-42A1-960C-9AE52A386D74}" srcOrd="0" destOrd="0" presId="urn:microsoft.com/office/officeart/2005/8/layout/hierarchy1"/>
    <dgm:cxn modelId="{9BC0707E-DD65-4085-A833-EC8AD52B7AB5}" type="presParOf" srcId="{13EF310A-303F-4528-A706-FF02761A8A90}" destId="{D3D45D59-984F-4267-B7EB-623F03DCA177}" srcOrd="1" destOrd="0" presId="urn:microsoft.com/office/officeart/2005/8/layout/hierarchy1"/>
    <dgm:cxn modelId="{A4B64C8C-0855-4EF2-9C65-34B39ACEB5AD}" type="presParOf" srcId="{AC143387-6FED-4009-ACD2-9CA88F55A848}" destId="{40E4FDE3-D442-41E5-BCAD-99EC13852A0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D81977-17F3-4511-A7B5-B5B64BCE1BC0}"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21799378-3975-4BDB-96E0-864B19F3B8EF}">
      <dgm:prSet/>
      <dgm:spPr>
        <a:xfrm>
          <a:off x="836323" y="3399"/>
          <a:ext cx="4380849" cy="724089"/>
        </a:xfrm>
        <a:prstGeom prst="rect">
          <a:avLst/>
        </a:prstGeom>
        <a:noFill/>
        <a:ln>
          <a:noFill/>
        </a:ln>
        <a:effectLst/>
      </dgm:spPr>
      <dgm:t>
        <a:bodyPr/>
        <a:lstStyle/>
        <a:p>
          <a:pPr>
            <a:lnSpc>
              <a:spcPct val="100000"/>
            </a:lnSpc>
            <a:buNone/>
          </a:pPr>
          <a:r>
            <a:rPr lang="pt-BR" dirty="0">
              <a:solidFill>
                <a:srgbClr val="000000"/>
              </a:solidFill>
              <a:latin typeface="Arial"/>
              <a:ea typeface="+mn-ea"/>
              <a:cs typeface="Arial"/>
            </a:rPr>
            <a:t>Não-preemptivo;</a:t>
          </a:r>
          <a:endParaRPr lang="en-US" dirty="0">
            <a:solidFill>
              <a:srgbClr val="000000"/>
            </a:solidFill>
            <a:latin typeface="Arial"/>
            <a:ea typeface="+mn-ea"/>
            <a:cs typeface="Arial"/>
          </a:endParaRPr>
        </a:p>
      </dgm:t>
    </dgm:pt>
    <dgm:pt modelId="{528CC46B-DE2C-44AC-8C73-500DF3873AD1}" type="parTrans" cxnId="{FB5F2818-FACC-499C-A6F1-006FA7875C45}">
      <dgm:prSet/>
      <dgm:spPr/>
      <dgm:t>
        <a:bodyPr/>
        <a:lstStyle/>
        <a:p>
          <a:endParaRPr lang="en-US"/>
        </a:p>
      </dgm:t>
    </dgm:pt>
    <dgm:pt modelId="{B148C210-DC36-40F3-86B3-3944BED75C66}" type="sibTrans" cxnId="{FB5F2818-FACC-499C-A6F1-006FA7875C45}">
      <dgm:prSet/>
      <dgm:spPr/>
      <dgm:t>
        <a:bodyPr/>
        <a:lstStyle/>
        <a:p>
          <a:endParaRPr lang="en-US"/>
        </a:p>
      </dgm:t>
    </dgm:pt>
    <dgm:pt modelId="{D5A86F59-9827-4A7D-91D3-757293248D0C}">
      <dgm:prSet/>
      <dgm:spPr>
        <a:xfrm>
          <a:off x="836323" y="908511"/>
          <a:ext cx="4380849" cy="724089"/>
        </a:xfrm>
        <a:prstGeom prst="rect">
          <a:avLst/>
        </a:prstGeom>
        <a:noFill/>
        <a:ln>
          <a:noFill/>
        </a:ln>
        <a:effectLst/>
      </dgm:spPr>
      <dgm:t>
        <a:bodyPr/>
        <a:lstStyle/>
        <a:p>
          <a:pPr rtl="0">
            <a:lnSpc>
              <a:spcPct val="100000"/>
            </a:lnSpc>
            <a:buNone/>
          </a:pPr>
          <a:r>
            <a:rPr lang="pt-BR" dirty="0">
              <a:solidFill>
                <a:srgbClr val="000000"/>
              </a:solidFill>
            </a:rPr>
            <a:t>Processos são executados na CPU seguindo a ordem de requisição;</a:t>
          </a:r>
          <a:endParaRPr lang="en-US" dirty="0">
            <a:solidFill>
              <a:srgbClr val="000000"/>
            </a:solidFill>
          </a:endParaRPr>
        </a:p>
      </dgm:t>
    </dgm:pt>
    <dgm:pt modelId="{78E386F2-8728-42DC-AE58-5BC807357E2F}" type="parTrans" cxnId="{0C22C712-6495-45E4-AA37-E4FA18E7EB32}">
      <dgm:prSet/>
      <dgm:spPr/>
      <dgm:t>
        <a:bodyPr/>
        <a:lstStyle/>
        <a:p>
          <a:endParaRPr lang="en-US"/>
        </a:p>
      </dgm:t>
    </dgm:pt>
    <dgm:pt modelId="{72452533-E1F7-4783-BC44-9414A0B81A03}" type="sibTrans" cxnId="{0C22C712-6495-45E4-AA37-E4FA18E7EB32}">
      <dgm:prSet/>
      <dgm:spPr/>
      <dgm:t>
        <a:bodyPr/>
        <a:lstStyle/>
        <a:p>
          <a:endParaRPr lang="en-US"/>
        </a:p>
      </dgm:t>
    </dgm:pt>
    <dgm:pt modelId="{3100388F-A0D7-4B9C-97F4-E4805E4C0D81}">
      <dgm:prSet phldr="0"/>
      <dgm:spPr>
        <a:xfrm>
          <a:off x="836323" y="1813624"/>
          <a:ext cx="4380849" cy="724089"/>
        </a:xfrm>
        <a:prstGeom prst="rect">
          <a:avLst/>
        </a:prstGeom>
        <a:noFill/>
        <a:ln>
          <a:noFill/>
        </a:ln>
        <a:effectLst/>
      </dgm:spPr>
      <dgm:t>
        <a:bodyPr/>
        <a:lstStyle/>
        <a:p>
          <a:pPr rtl="0">
            <a:lnSpc>
              <a:spcPct val="100000"/>
            </a:lnSpc>
            <a:buNone/>
          </a:pPr>
          <a:r>
            <a:rPr lang="pt-BR" dirty="0">
              <a:solidFill>
                <a:srgbClr val="000000"/>
              </a:solidFill>
            </a:rPr>
            <a:t>Fácil de entender e programar;</a:t>
          </a:r>
          <a:endParaRPr lang="en-US" dirty="0">
            <a:solidFill>
              <a:srgbClr val="000000"/>
            </a:solidFill>
          </a:endParaRPr>
        </a:p>
      </dgm:t>
    </dgm:pt>
    <dgm:pt modelId="{45122B1C-8B37-4685-8266-8A02A49ABF4E}" type="parTrans" cxnId="{A0FFB731-849E-4DA1-8CE1-32524B0F63D5}">
      <dgm:prSet/>
      <dgm:spPr/>
      <dgm:t>
        <a:bodyPr/>
        <a:lstStyle/>
        <a:p>
          <a:endParaRPr lang="pt-BR"/>
        </a:p>
      </dgm:t>
    </dgm:pt>
    <dgm:pt modelId="{02D8C383-D07E-4F60-8862-779208834BBF}" type="sibTrans" cxnId="{A0FFB731-849E-4DA1-8CE1-32524B0F63D5}">
      <dgm:prSet/>
      <dgm:spPr/>
      <dgm:t>
        <a:bodyPr/>
        <a:lstStyle/>
        <a:p>
          <a:endParaRPr lang="pt-BR"/>
        </a:p>
      </dgm:t>
    </dgm:pt>
    <dgm:pt modelId="{725B9103-2A1F-49D3-BC25-8B1DDE4EA2CF}">
      <dgm:prSet phldr="0"/>
      <dgm:spPr>
        <a:xfrm>
          <a:off x="836323" y="2718736"/>
          <a:ext cx="4380849" cy="724089"/>
        </a:xfrm>
        <a:prstGeom prst="rect">
          <a:avLst/>
        </a:prstGeom>
        <a:noFill/>
        <a:ln>
          <a:noFill/>
        </a:ln>
        <a:effectLst/>
      </dgm:spPr>
      <dgm:t>
        <a:bodyPr/>
        <a:lstStyle/>
        <a:p>
          <a:pPr>
            <a:lnSpc>
              <a:spcPct val="100000"/>
            </a:lnSpc>
            <a:buNone/>
          </a:pPr>
          <a:r>
            <a:rPr lang="pt-BR" dirty="0">
              <a:solidFill>
                <a:srgbClr val="000000"/>
              </a:solidFill>
              <a:latin typeface="Arial"/>
              <a:ea typeface="Source Sans Pro"/>
              <a:cs typeface="Arial"/>
            </a:rPr>
            <a:t>Maior turnaround; </a:t>
          </a:r>
          <a:endParaRPr lang="en-US" dirty="0">
            <a:solidFill>
              <a:srgbClr val="000000"/>
            </a:solidFill>
            <a:latin typeface="Arial"/>
            <a:ea typeface="Source Sans Pro"/>
            <a:cs typeface="Arial"/>
          </a:endParaRPr>
        </a:p>
      </dgm:t>
    </dgm:pt>
    <dgm:pt modelId="{10894978-589C-4FE8-9F1E-F84075EBDAD3}" type="parTrans" cxnId="{B33B16B4-648C-4310-B21F-8BC0C7E14533}">
      <dgm:prSet/>
      <dgm:spPr/>
      <dgm:t>
        <a:bodyPr/>
        <a:lstStyle/>
        <a:p>
          <a:endParaRPr lang="pt-BR"/>
        </a:p>
      </dgm:t>
    </dgm:pt>
    <dgm:pt modelId="{A29DDA9A-E1F1-4293-881C-7A981577D9E6}" type="sibTrans" cxnId="{B33B16B4-648C-4310-B21F-8BC0C7E14533}">
      <dgm:prSet/>
      <dgm:spPr/>
      <dgm:t>
        <a:bodyPr/>
        <a:lstStyle/>
        <a:p>
          <a:endParaRPr lang="pt-BR"/>
        </a:p>
      </dgm:t>
    </dgm:pt>
    <dgm:pt modelId="{71930CE5-A930-4CF4-9CFA-FA7BDD50FB69}">
      <dgm:prSet phldr="0"/>
      <dgm:spPr>
        <a:xfrm>
          <a:off x="836323" y="3623848"/>
          <a:ext cx="4380849" cy="724089"/>
        </a:xfrm>
        <a:prstGeom prst="rect">
          <a:avLst/>
        </a:prstGeom>
        <a:noFill/>
        <a:ln>
          <a:noFill/>
        </a:ln>
        <a:effectLst/>
      </dgm:spPr>
      <dgm:t>
        <a:bodyPr/>
        <a:lstStyle/>
        <a:p>
          <a:pPr rtl="0">
            <a:lnSpc>
              <a:spcPct val="100000"/>
            </a:lnSpc>
            <a:buNone/>
          </a:pPr>
          <a:r>
            <a:rPr lang="pt-BR" dirty="0">
              <a:solidFill>
                <a:srgbClr val="000000"/>
              </a:solidFill>
            </a:rPr>
            <a:t>Desvantagem: Ineficiente quando se tem processos que demoram na sua execução.</a:t>
          </a:r>
        </a:p>
      </dgm:t>
    </dgm:pt>
    <dgm:pt modelId="{5485451E-F701-4600-B570-64687E4A4ACD}" type="parTrans" cxnId="{B9BF4386-986B-49BC-AB37-CF1FC6FF2FC5}">
      <dgm:prSet/>
      <dgm:spPr/>
      <dgm:t>
        <a:bodyPr/>
        <a:lstStyle/>
        <a:p>
          <a:endParaRPr lang="pt-BR"/>
        </a:p>
      </dgm:t>
    </dgm:pt>
    <dgm:pt modelId="{3307B741-13A7-475D-9C9C-8B8C0B600693}" type="sibTrans" cxnId="{B9BF4386-986B-49BC-AB37-CF1FC6FF2FC5}">
      <dgm:prSet/>
      <dgm:spPr/>
      <dgm:t>
        <a:bodyPr/>
        <a:lstStyle/>
        <a:p>
          <a:endParaRPr lang="pt-BR"/>
        </a:p>
      </dgm:t>
    </dgm:pt>
    <dgm:pt modelId="{9997AF2D-775B-4FE5-BFFD-7C0955947D5F}" type="pres">
      <dgm:prSet presAssocID="{EDD81977-17F3-4511-A7B5-B5B64BCE1BC0}" presName="root" presStyleCnt="0">
        <dgm:presLayoutVars>
          <dgm:dir/>
          <dgm:resizeHandles val="exact"/>
        </dgm:presLayoutVars>
      </dgm:prSet>
      <dgm:spPr/>
    </dgm:pt>
    <dgm:pt modelId="{F243F0D7-4AA6-4DEB-963A-E554008A8855}" type="pres">
      <dgm:prSet presAssocID="{21799378-3975-4BDB-96E0-864B19F3B8EF}" presName="compNode" presStyleCnt="0"/>
      <dgm:spPr/>
    </dgm:pt>
    <dgm:pt modelId="{C3A59E1F-6A4F-4DD0-B007-6C121807C729}" type="pres">
      <dgm:prSet presAssocID="{21799378-3975-4BDB-96E0-864B19F3B8EF}" presName="bgRect" presStyleLbl="bgShp" presStyleIdx="0" presStyleCnt="5"/>
      <dgm:spPr>
        <a:xfrm>
          <a:off x="0" y="3399"/>
          <a:ext cx="5217173" cy="724089"/>
        </a:xfrm>
        <a:prstGeom prst="roundRect">
          <a:avLst>
            <a:gd name="adj" fmla="val 10000"/>
          </a:avLst>
        </a:prstGeom>
        <a:solidFill>
          <a:srgbClr val="1EB9D3">
            <a:tint val="40000"/>
            <a:hueOff val="0"/>
            <a:satOff val="0"/>
            <a:lumOff val="0"/>
            <a:alphaOff val="0"/>
          </a:srgbClr>
        </a:solidFill>
        <a:ln>
          <a:noFill/>
        </a:ln>
        <a:effectLst/>
      </dgm:spPr>
    </dgm:pt>
    <dgm:pt modelId="{394263E2-3927-4D9E-B113-4C960800EB6F}" type="pres">
      <dgm:prSet presAssocID="{21799378-3975-4BDB-96E0-864B19F3B8EF}" presName="iconRect" presStyleLbl="node1" presStyleIdx="0" presStyleCnt="5"/>
      <dgm: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Fluxograma"/>
        </a:ext>
      </dgm:extLst>
    </dgm:pt>
    <dgm:pt modelId="{4AD5CA94-8560-47FB-AB5A-BB497DBE3193}" type="pres">
      <dgm:prSet presAssocID="{21799378-3975-4BDB-96E0-864B19F3B8EF}" presName="spaceRect" presStyleCnt="0"/>
      <dgm:spPr/>
    </dgm:pt>
    <dgm:pt modelId="{F189B028-BA0F-4877-839E-308A2247A026}" type="pres">
      <dgm:prSet presAssocID="{21799378-3975-4BDB-96E0-864B19F3B8EF}" presName="parTx" presStyleLbl="revTx" presStyleIdx="0" presStyleCnt="5">
        <dgm:presLayoutVars>
          <dgm:chMax val="0"/>
          <dgm:chPref val="0"/>
        </dgm:presLayoutVars>
      </dgm:prSet>
      <dgm:spPr/>
    </dgm:pt>
    <dgm:pt modelId="{E46B8337-5E0E-4FD3-9B79-1AC4E1D84649}" type="pres">
      <dgm:prSet presAssocID="{B148C210-DC36-40F3-86B3-3944BED75C66}" presName="sibTrans" presStyleCnt="0"/>
      <dgm:spPr/>
    </dgm:pt>
    <dgm:pt modelId="{98BF364D-DD1C-4C06-A5F9-F9DE164BFFE5}" type="pres">
      <dgm:prSet presAssocID="{D5A86F59-9827-4A7D-91D3-757293248D0C}" presName="compNode" presStyleCnt="0"/>
      <dgm:spPr/>
    </dgm:pt>
    <dgm:pt modelId="{89908B61-0975-400F-B611-BC81C2D30278}" type="pres">
      <dgm:prSet presAssocID="{D5A86F59-9827-4A7D-91D3-757293248D0C}" presName="bgRect" presStyleLbl="bgShp" presStyleIdx="1" presStyleCnt="5"/>
      <dgm:spPr>
        <a:xfrm>
          <a:off x="0" y="908511"/>
          <a:ext cx="5217173" cy="724089"/>
        </a:xfrm>
        <a:prstGeom prst="roundRect">
          <a:avLst>
            <a:gd name="adj" fmla="val 10000"/>
          </a:avLst>
        </a:prstGeom>
        <a:solidFill>
          <a:srgbClr val="1EB9D3">
            <a:tint val="40000"/>
            <a:hueOff val="0"/>
            <a:satOff val="0"/>
            <a:lumOff val="0"/>
            <a:alphaOff val="0"/>
          </a:srgbClr>
        </a:solidFill>
        <a:ln>
          <a:noFill/>
        </a:ln>
        <a:effectLst/>
      </dgm:spPr>
    </dgm:pt>
    <dgm:pt modelId="{CEA62E96-BE2F-4537-ABD0-CF1D143361F8}" type="pres">
      <dgm:prSet presAssocID="{D5A86F59-9827-4A7D-91D3-757293248D0C}" presName="iconRect" presStyleLbl="node1" presStyleIdx="1" presStyleCnt="5"/>
      <dgm: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Processador"/>
        </a:ext>
      </dgm:extLst>
    </dgm:pt>
    <dgm:pt modelId="{D562B526-4D59-4120-B9B5-3F07C78AFB5B}" type="pres">
      <dgm:prSet presAssocID="{D5A86F59-9827-4A7D-91D3-757293248D0C}" presName="spaceRect" presStyleCnt="0"/>
      <dgm:spPr/>
    </dgm:pt>
    <dgm:pt modelId="{49723E08-6017-40FB-ADED-31D5D61FC9A6}" type="pres">
      <dgm:prSet presAssocID="{D5A86F59-9827-4A7D-91D3-757293248D0C}" presName="parTx" presStyleLbl="revTx" presStyleIdx="1" presStyleCnt="5">
        <dgm:presLayoutVars>
          <dgm:chMax val="0"/>
          <dgm:chPref val="0"/>
        </dgm:presLayoutVars>
      </dgm:prSet>
      <dgm:spPr/>
    </dgm:pt>
    <dgm:pt modelId="{ACBBDE65-CBC1-4E8B-9F67-102C3B63EC1B}" type="pres">
      <dgm:prSet presAssocID="{72452533-E1F7-4783-BC44-9414A0B81A03}" presName="sibTrans" presStyleCnt="0"/>
      <dgm:spPr/>
    </dgm:pt>
    <dgm:pt modelId="{2BD19AF5-3C1A-4379-BACB-649A4420CF04}" type="pres">
      <dgm:prSet presAssocID="{3100388F-A0D7-4B9C-97F4-E4805E4C0D81}" presName="compNode" presStyleCnt="0"/>
      <dgm:spPr/>
    </dgm:pt>
    <dgm:pt modelId="{CEE10137-E3EC-4332-8D83-E7E47A836883}" type="pres">
      <dgm:prSet presAssocID="{3100388F-A0D7-4B9C-97F4-E4805E4C0D81}" presName="bgRect" presStyleLbl="bgShp" presStyleIdx="2" presStyleCnt="5"/>
      <dgm:spPr>
        <a:xfrm>
          <a:off x="0" y="1813624"/>
          <a:ext cx="5217173" cy="724089"/>
        </a:xfrm>
        <a:prstGeom prst="roundRect">
          <a:avLst>
            <a:gd name="adj" fmla="val 10000"/>
          </a:avLst>
        </a:prstGeom>
        <a:solidFill>
          <a:srgbClr val="1EB9D3">
            <a:tint val="40000"/>
            <a:hueOff val="0"/>
            <a:satOff val="0"/>
            <a:lumOff val="0"/>
            <a:alphaOff val="0"/>
          </a:srgbClr>
        </a:solidFill>
        <a:ln>
          <a:noFill/>
        </a:ln>
        <a:effectLst/>
      </dgm:spPr>
    </dgm:pt>
    <dgm:pt modelId="{1F02B3CC-38B7-4B4C-BB7E-A4C60119A379}" type="pres">
      <dgm:prSet presAssocID="{3100388F-A0D7-4B9C-97F4-E4805E4C0D81}" presName="iconRect" presStyleLbl="node1" presStyleIdx="2" presStyleCnt="5"/>
      <dgm:spPr>
        <a:xfrm>
          <a:off x="219037" y="1976544"/>
          <a:ext cx="398249" cy="39824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pt>
    <dgm:pt modelId="{51F002B8-C082-4D24-9D83-4887632994D8}" type="pres">
      <dgm:prSet presAssocID="{3100388F-A0D7-4B9C-97F4-E4805E4C0D81}" presName="spaceRect" presStyleCnt="0"/>
      <dgm:spPr/>
    </dgm:pt>
    <dgm:pt modelId="{5861127E-A082-4A75-8084-E13D4EF927C1}" type="pres">
      <dgm:prSet presAssocID="{3100388F-A0D7-4B9C-97F4-E4805E4C0D81}" presName="parTx" presStyleLbl="revTx" presStyleIdx="2" presStyleCnt="5">
        <dgm:presLayoutVars>
          <dgm:chMax val="0"/>
          <dgm:chPref val="0"/>
        </dgm:presLayoutVars>
      </dgm:prSet>
      <dgm:spPr/>
    </dgm:pt>
    <dgm:pt modelId="{54106F2C-DD29-4C13-B636-885750A4A3D3}" type="pres">
      <dgm:prSet presAssocID="{02D8C383-D07E-4F60-8862-779208834BBF}" presName="sibTrans" presStyleCnt="0"/>
      <dgm:spPr/>
    </dgm:pt>
    <dgm:pt modelId="{21074216-8DCF-429C-A1D2-E6D73C8FD905}" type="pres">
      <dgm:prSet presAssocID="{725B9103-2A1F-49D3-BC25-8B1DDE4EA2CF}" presName="compNode" presStyleCnt="0"/>
      <dgm:spPr/>
    </dgm:pt>
    <dgm:pt modelId="{4009ABE5-18C7-4C22-A859-097F861B085B}" type="pres">
      <dgm:prSet presAssocID="{725B9103-2A1F-49D3-BC25-8B1DDE4EA2CF}" presName="bgRect" presStyleLbl="bgShp" presStyleIdx="3" presStyleCnt="5"/>
      <dgm:spPr>
        <a:xfrm>
          <a:off x="0" y="2718736"/>
          <a:ext cx="5217173" cy="724089"/>
        </a:xfrm>
        <a:prstGeom prst="roundRect">
          <a:avLst>
            <a:gd name="adj" fmla="val 10000"/>
          </a:avLst>
        </a:prstGeom>
        <a:solidFill>
          <a:srgbClr val="1EB9D3">
            <a:tint val="40000"/>
            <a:hueOff val="0"/>
            <a:satOff val="0"/>
            <a:lumOff val="0"/>
            <a:alphaOff val="0"/>
          </a:srgbClr>
        </a:solidFill>
        <a:ln>
          <a:noFill/>
        </a:ln>
        <a:effectLst/>
      </dgm:spPr>
    </dgm:pt>
    <dgm:pt modelId="{F6EABF13-CF97-4065-8796-5E52FF1B1EF1}" type="pres">
      <dgm:prSet presAssocID="{725B9103-2A1F-49D3-BC25-8B1DDE4EA2CF}" presName="iconRect" presStyleLbl="node1" presStyleIdx="3" presStyleCnt="5"/>
      <dgm:spPr>
        <a:xfrm>
          <a:off x="219037" y="2881656"/>
          <a:ext cx="398249" cy="39824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pt>
    <dgm:pt modelId="{0C2D9725-75E7-4B96-BA91-80CE425BB25A}" type="pres">
      <dgm:prSet presAssocID="{725B9103-2A1F-49D3-BC25-8B1DDE4EA2CF}" presName="spaceRect" presStyleCnt="0"/>
      <dgm:spPr/>
    </dgm:pt>
    <dgm:pt modelId="{CCD986ED-7C24-4015-86E0-C08D9DF3EDAE}" type="pres">
      <dgm:prSet presAssocID="{725B9103-2A1F-49D3-BC25-8B1DDE4EA2CF}" presName="parTx" presStyleLbl="revTx" presStyleIdx="3" presStyleCnt="5">
        <dgm:presLayoutVars>
          <dgm:chMax val="0"/>
          <dgm:chPref val="0"/>
        </dgm:presLayoutVars>
      </dgm:prSet>
      <dgm:spPr/>
    </dgm:pt>
    <dgm:pt modelId="{BECEB02C-D7C1-4345-BC93-28F292EC7E9C}" type="pres">
      <dgm:prSet presAssocID="{A29DDA9A-E1F1-4293-881C-7A981577D9E6}" presName="sibTrans" presStyleCnt="0"/>
      <dgm:spPr/>
    </dgm:pt>
    <dgm:pt modelId="{635A044A-798C-4F5B-BC92-D0FACBD49C07}" type="pres">
      <dgm:prSet presAssocID="{71930CE5-A930-4CF4-9CFA-FA7BDD50FB69}" presName="compNode" presStyleCnt="0"/>
      <dgm:spPr/>
    </dgm:pt>
    <dgm:pt modelId="{C183DBCF-8C80-4252-AFF9-4504C2FDB696}" type="pres">
      <dgm:prSet presAssocID="{71930CE5-A930-4CF4-9CFA-FA7BDD50FB69}" presName="bgRect" presStyleLbl="bgShp" presStyleIdx="4" presStyleCnt="5"/>
      <dgm:spPr>
        <a:xfrm>
          <a:off x="0" y="3623848"/>
          <a:ext cx="5217173" cy="724089"/>
        </a:xfrm>
        <a:prstGeom prst="roundRect">
          <a:avLst>
            <a:gd name="adj" fmla="val 10000"/>
          </a:avLst>
        </a:prstGeom>
        <a:solidFill>
          <a:srgbClr val="1EB9D3">
            <a:tint val="40000"/>
            <a:hueOff val="0"/>
            <a:satOff val="0"/>
            <a:lumOff val="0"/>
            <a:alphaOff val="0"/>
          </a:srgbClr>
        </a:solidFill>
        <a:ln>
          <a:noFill/>
        </a:ln>
        <a:effectLst/>
      </dgm:spPr>
    </dgm:pt>
    <dgm:pt modelId="{28267BD4-36AF-40EC-8801-F2B3E49E24DA}" type="pres">
      <dgm:prSet presAssocID="{71930CE5-A930-4CF4-9CFA-FA7BDD50FB69}" presName="iconRect" presStyleLbl="node1" presStyleIdx="4" presStyleCnt="5"/>
      <dgm:spPr>
        <a:xfrm>
          <a:off x="219037" y="3786768"/>
          <a:ext cx="398249" cy="398249"/>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gm:spPr>
    </dgm:pt>
    <dgm:pt modelId="{2C51DE2E-350D-4566-B779-A6BE40D964CB}" type="pres">
      <dgm:prSet presAssocID="{71930CE5-A930-4CF4-9CFA-FA7BDD50FB69}" presName="spaceRect" presStyleCnt="0"/>
      <dgm:spPr/>
    </dgm:pt>
    <dgm:pt modelId="{A02A3A1B-4E58-4683-8671-3715D30EC9B0}" type="pres">
      <dgm:prSet presAssocID="{71930CE5-A930-4CF4-9CFA-FA7BDD50FB69}" presName="parTx" presStyleLbl="revTx" presStyleIdx="4" presStyleCnt="5">
        <dgm:presLayoutVars>
          <dgm:chMax val="0"/>
          <dgm:chPref val="0"/>
        </dgm:presLayoutVars>
      </dgm:prSet>
      <dgm:spPr/>
    </dgm:pt>
  </dgm:ptLst>
  <dgm:cxnLst>
    <dgm:cxn modelId="{8F5AEF06-BDB8-4B0C-9851-30F30CCE2402}" type="presOf" srcId="{21799378-3975-4BDB-96E0-864B19F3B8EF}" destId="{F189B028-BA0F-4877-839E-308A2247A026}" srcOrd="0" destOrd="0" presId="urn:microsoft.com/office/officeart/2018/2/layout/IconVerticalSolidList"/>
    <dgm:cxn modelId="{0C22C712-6495-45E4-AA37-E4FA18E7EB32}" srcId="{EDD81977-17F3-4511-A7B5-B5B64BCE1BC0}" destId="{D5A86F59-9827-4A7D-91D3-757293248D0C}" srcOrd="1" destOrd="0" parTransId="{78E386F2-8728-42DC-AE58-5BC807357E2F}" sibTransId="{72452533-E1F7-4783-BC44-9414A0B81A03}"/>
    <dgm:cxn modelId="{FB5F2818-FACC-499C-A6F1-006FA7875C45}" srcId="{EDD81977-17F3-4511-A7B5-B5B64BCE1BC0}" destId="{21799378-3975-4BDB-96E0-864B19F3B8EF}" srcOrd="0" destOrd="0" parTransId="{528CC46B-DE2C-44AC-8C73-500DF3873AD1}" sibTransId="{B148C210-DC36-40F3-86B3-3944BED75C66}"/>
    <dgm:cxn modelId="{FAFBFE22-4014-4335-BFE4-E7ACCD62B7EB}" type="presOf" srcId="{3100388F-A0D7-4B9C-97F4-E4805E4C0D81}" destId="{5861127E-A082-4A75-8084-E13D4EF927C1}" srcOrd="0" destOrd="0" presId="urn:microsoft.com/office/officeart/2018/2/layout/IconVerticalSolidList"/>
    <dgm:cxn modelId="{1CB30827-E66F-4E66-9D30-C3E82D4771C6}" type="presOf" srcId="{71930CE5-A930-4CF4-9CFA-FA7BDD50FB69}" destId="{A02A3A1B-4E58-4683-8671-3715D30EC9B0}" srcOrd="0" destOrd="0" presId="urn:microsoft.com/office/officeart/2018/2/layout/IconVerticalSolidList"/>
    <dgm:cxn modelId="{A0FFB731-849E-4DA1-8CE1-32524B0F63D5}" srcId="{EDD81977-17F3-4511-A7B5-B5B64BCE1BC0}" destId="{3100388F-A0D7-4B9C-97F4-E4805E4C0D81}" srcOrd="2" destOrd="0" parTransId="{45122B1C-8B37-4685-8266-8A02A49ABF4E}" sibTransId="{02D8C383-D07E-4F60-8862-779208834BBF}"/>
    <dgm:cxn modelId="{F08F3C3F-CC78-4A19-83B1-2C7E68F5609A}" type="presOf" srcId="{725B9103-2A1F-49D3-BC25-8B1DDE4EA2CF}" destId="{CCD986ED-7C24-4015-86E0-C08D9DF3EDAE}" srcOrd="0" destOrd="0" presId="urn:microsoft.com/office/officeart/2018/2/layout/IconVerticalSolidList"/>
    <dgm:cxn modelId="{B9BF4386-986B-49BC-AB37-CF1FC6FF2FC5}" srcId="{EDD81977-17F3-4511-A7B5-B5B64BCE1BC0}" destId="{71930CE5-A930-4CF4-9CFA-FA7BDD50FB69}" srcOrd="4" destOrd="0" parTransId="{5485451E-F701-4600-B570-64687E4A4ACD}" sibTransId="{3307B741-13A7-475D-9C9C-8B8C0B600693}"/>
    <dgm:cxn modelId="{290CBCA0-5D38-47E1-B4A6-9E9466E4724C}" type="presOf" srcId="{D5A86F59-9827-4A7D-91D3-757293248D0C}" destId="{49723E08-6017-40FB-ADED-31D5D61FC9A6}" srcOrd="0" destOrd="0" presId="urn:microsoft.com/office/officeart/2018/2/layout/IconVerticalSolidList"/>
    <dgm:cxn modelId="{B33B16B4-648C-4310-B21F-8BC0C7E14533}" srcId="{EDD81977-17F3-4511-A7B5-B5B64BCE1BC0}" destId="{725B9103-2A1F-49D3-BC25-8B1DDE4EA2CF}" srcOrd="3" destOrd="0" parTransId="{10894978-589C-4FE8-9F1E-F84075EBDAD3}" sibTransId="{A29DDA9A-E1F1-4293-881C-7A981577D9E6}"/>
    <dgm:cxn modelId="{47960AFB-6D1F-4197-B41E-9F07CE203220}" type="presOf" srcId="{EDD81977-17F3-4511-A7B5-B5B64BCE1BC0}" destId="{9997AF2D-775B-4FE5-BFFD-7C0955947D5F}" srcOrd="0" destOrd="0" presId="urn:microsoft.com/office/officeart/2018/2/layout/IconVerticalSolidList"/>
    <dgm:cxn modelId="{665353A8-4B2E-4EEB-B9DE-16A63C85B5E8}" type="presParOf" srcId="{9997AF2D-775B-4FE5-BFFD-7C0955947D5F}" destId="{F243F0D7-4AA6-4DEB-963A-E554008A8855}" srcOrd="0" destOrd="0" presId="urn:microsoft.com/office/officeart/2018/2/layout/IconVerticalSolidList"/>
    <dgm:cxn modelId="{C67F37AB-504C-431D-A46F-790BF24F4350}" type="presParOf" srcId="{F243F0D7-4AA6-4DEB-963A-E554008A8855}" destId="{C3A59E1F-6A4F-4DD0-B007-6C121807C729}" srcOrd="0" destOrd="0" presId="urn:microsoft.com/office/officeart/2018/2/layout/IconVerticalSolidList"/>
    <dgm:cxn modelId="{E1424517-CA72-44FF-B656-037C088AAE01}" type="presParOf" srcId="{F243F0D7-4AA6-4DEB-963A-E554008A8855}" destId="{394263E2-3927-4D9E-B113-4C960800EB6F}" srcOrd="1" destOrd="0" presId="urn:microsoft.com/office/officeart/2018/2/layout/IconVerticalSolidList"/>
    <dgm:cxn modelId="{F9B22582-A234-4CB0-99A8-D8068D2D7D76}" type="presParOf" srcId="{F243F0D7-4AA6-4DEB-963A-E554008A8855}" destId="{4AD5CA94-8560-47FB-AB5A-BB497DBE3193}" srcOrd="2" destOrd="0" presId="urn:microsoft.com/office/officeart/2018/2/layout/IconVerticalSolidList"/>
    <dgm:cxn modelId="{69F8FC0C-0CFD-45A5-A51F-987A6A47422B}" type="presParOf" srcId="{F243F0D7-4AA6-4DEB-963A-E554008A8855}" destId="{F189B028-BA0F-4877-839E-308A2247A026}" srcOrd="3" destOrd="0" presId="urn:microsoft.com/office/officeart/2018/2/layout/IconVerticalSolidList"/>
    <dgm:cxn modelId="{FD04E30C-B74C-424A-95FC-9D4F11914719}" type="presParOf" srcId="{9997AF2D-775B-4FE5-BFFD-7C0955947D5F}" destId="{E46B8337-5E0E-4FD3-9B79-1AC4E1D84649}" srcOrd="1" destOrd="0" presId="urn:microsoft.com/office/officeart/2018/2/layout/IconVerticalSolidList"/>
    <dgm:cxn modelId="{7D6C59C8-B8AF-48AB-AC96-098DBEB7AD47}" type="presParOf" srcId="{9997AF2D-775B-4FE5-BFFD-7C0955947D5F}" destId="{98BF364D-DD1C-4C06-A5F9-F9DE164BFFE5}" srcOrd="2" destOrd="0" presId="urn:microsoft.com/office/officeart/2018/2/layout/IconVerticalSolidList"/>
    <dgm:cxn modelId="{30130BAB-A7D8-42B6-A4E9-145F2728C34E}" type="presParOf" srcId="{98BF364D-DD1C-4C06-A5F9-F9DE164BFFE5}" destId="{89908B61-0975-400F-B611-BC81C2D30278}" srcOrd="0" destOrd="0" presId="urn:microsoft.com/office/officeart/2018/2/layout/IconVerticalSolidList"/>
    <dgm:cxn modelId="{CF24B9BF-82E8-45B5-A8E3-62CD9DCD293F}" type="presParOf" srcId="{98BF364D-DD1C-4C06-A5F9-F9DE164BFFE5}" destId="{CEA62E96-BE2F-4537-ABD0-CF1D143361F8}" srcOrd="1" destOrd="0" presId="urn:microsoft.com/office/officeart/2018/2/layout/IconVerticalSolidList"/>
    <dgm:cxn modelId="{4DE7F344-51BC-496C-BE75-63C3C4521D0F}" type="presParOf" srcId="{98BF364D-DD1C-4C06-A5F9-F9DE164BFFE5}" destId="{D562B526-4D59-4120-B9B5-3F07C78AFB5B}" srcOrd="2" destOrd="0" presId="urn:microsoft.com/office/officeart/2018/2/layout/IconVerticalSolidList"/>
    <dgm:cxn modelId="{2D5313D5-1D33-4057-8A81-1627A53F58EB}" type="presParOf" srcId="{98BF364D-DD1C-4C06-A5F9-F9DE164BFFE5}" destId="{49723E08-6017-40FB-ADED-31D5D61FC9A6}" srcOrd="3" destOrd="0" presId="urn:microsoft.com/office/officeart/2018/2/layout/IconVerticalSolidList"/>
    <dgm:cxn modelId="{CD3C1F3C-F78B-4330-9476-EBEAB0AF87D8}" type="presParOf" srcId="{9997AF2D-775B-4FE5-BFFD-7C0955947D5F}" destId="{ACBBDE65-CBC1-4E8B-9F67-102C3B63EC1B}" srcOrd="3" destOrd="0" presId="urn:microsoft.com/office/officeart/2018/2/layout/IconVerticalSolidList"/>
    <dgm:cxn modelId="{92323BE9-7F97-40F1-B3E1-192E4E70261F}" type="presParOf" srcId="{9997AF2D-775B-4FE5-BFFD-7C0955947D5F}" destId="{2BD19AF5-3C1A-4379-BACB-649A4420CF04}" srcOrd="4" destOrd="0" presId="urn:microsoft.com/office/officeart/2018/2/layout/IconVerticalSolidList"/>
    <dgm:cxn modelId="{F7170F0C-F58C-4849-B07C-63BF10EB8D28}" type="presParOf" srcId="{2BD19AF5-3C1A-4379-BACB-649A4420CF04}" destId="{CEE10137-E3EC-4332-8D83-E7E47A836883}" srcOrd="0" destOrd="0" presId="urn:microsoft.com/office/officeart/2018/2/layout/IconVerticalSolidList"/>
    <dgm:cxn modelId="{4AECF085-7E93-4A93-A9E8-19CC706C04EA}" type="presParOf" srcId="{2BD19AF5-3C1A-4379-BACB-649A4420CF04}" destId="{1F02B3CC-38B7-4B4C-BB7E-A4C60119A379}" srcOrd="1" destOrd="0" presId="urn:microsoft.com/office/officeart/2018/2/layout/IconVerticalSolidList"/>
    <dgm:cxn modelId="{3A635B0D-CC87-4FA2-8414-868C16EE02D4}" type="presParOf" srcId="{2BD19AF5-3C1A-4379-BACB-649A4420CF04}" destId="{51F002B8-C082-4D24-9D83-4887632994D8}" srcOrd="2" destOrd="0" presId="urn:microsoft.com/office/officeart/2018/2/layout/IconVerticalSolidList"/>
    <dgm:cxn modelId="{AFCE5A50-D8C2-4073-B171-74E283B890AB}" type="presParOf" srcId="{2BD19AF5-3C1A-4379-BACB-649A4420CF04}" destId="{5861127E-A082-4A75-8084-E13D4EF927C1}" srcOrd="3" destOrd="0" presId="urn:microsoft.com/office/officeart/2018/2/layout/IconVerticalSolidList"/>
    <dgm:cxn modelId="{2DC00CFD-3293-4B2F-9BBA-864392C9D9B7}" type="presParOf" srcId="{9997AF2D-775B-4FE5-BFFD-7C0955947D5F}" destId="{54106F2C-DD29-4C13-B636-885750A4A3D3}" srcOrd="5" destOrd="0" presId="urn:microsoft.com/office/officeart/2018/2/layout/IconVerticalSolidList"/>
    <dgm:cxn modelId="{BDB4290C-BB85-4DF5-9BF0-8B81203B8C78}" type="presParOf" srcId="{9997AF2D-775B-4FE5-BFFD-7C0955947D5F}" destId="{21074216-8DCF-429C-A1D2-E6D73C8FD905}" srcOrd="6" destOrd="0" presId="urn:microsoft.com/office/officeart/2018/2/layout/IconVerticalSolidList"/>
    <dgm:cxn modelId="{2D4C1E6F-A859-482C-96B6-2534634ED802}" type="presParOf" srcId="{21074216-8DCF-429C-A1D2-E6D73C8FD905}" destId="{4009ABE5-18C7-4C22-A859-097F861B085B}" srcOrd="0" destOrd="0" presId="urn:microsoft.com/office/officeart/2018/2/layout/IconVerticalSolidList"/>
    <dgm:cxn modelId="{2F9A9F2F-BF17-4953-8EC1-7C0E91BDBDB6}" type="presParOf" srcId="{21074216-8DCF-429C-A1D2-E6D73C8FD905}" destId="{F6EABF13-CF97-4065-8796-5E52FF1B1EF1}" srcOrd="1" destOrd="0" presId="urn:microsoft.com/office/officeart/2018/2/layout/IconVerticalSolidList"/>
    <dgm:cxn modelId="{CBF25E53-B98A-4008-9A2B-A1BE94BEFA54}" type="presParOf" srcId="{21074216-8DCF-429C-A1D2-E6D73C8FD905}" destId="{0C2D9725-75E7-4B96-BA91-80CE425BB25A}" srcOrd="2" destOrd="0" presId="urn:microsoft.com/office/officeart/2018/2/layout/IconVerticalSolidList"/>
    <dgm:cxn modelId="{9308AD0F-FA2C-4C92-889B-AB85A947021C}" type="presParOf" srcId="{21074216-8DCF-429C-A1D2-E6D73C8FD905}" destId="{CCD986ED-7C24-4015-86E0-C08D9DF3EDAE}" srcOrd="3" destOrd="0" presId="urn:microsoft.com/office/officeart/2018/2/layout/IconVerticalSolidList"/>
    <dgm:cxn modelId="{0F0C9FBB-3A9F-4C8B-9181-0E6FB1C3C88C}" type="presParOf" srcId="{9997AF2D-775B-4FE5-BFFD-7C0955947D5F}" destId="{BECEB02C-D7C1-4345-BC93-28F292EC7E9C}" srcOrd="7" destOrd="0" presId="urn:microsoft.com/office/officeart/2018/2/layout/IconVerticalSolidList"/>
    <dgm:cxn modelId="{14DADF22-EEEE-46FA-8283-71A80AF231B4}" type="presParOf" srcId="{9997AF2D-775B-4FE5-BFFD-7C0955947D5F}" destId="{635A044A-798C-4F5B-BC92-D0FACBD49C07}" srcOrd="8" destOrd="0" presId="urn:microsoft.com/office/officeart/2018/2/layout/IconVerticalSolidList"/>
    <dgm:cxn modelId="{73882C26-1928-4C4D-BD5C-05808C7FEB8B}" type="presParOf" srcId="{635A044A-798C-4F5B-BC92-D0FACBD49C07}" destId="{C183DBCF-8C80-4252-AFF9-4504C2FDB696}" srcOrd="0" destOrd="0" presId="urn:microsoft.com/office/officeart/2018/2/layout/IconVerticalSolidList"/>
    <dgm:cxn modelId="{8FC60A78-3E42-4C33-BEF3-592C76856A85}" type="presParOf" srcId="{635A044A-798C-4F5B-BC92-D0FACBD49C07}" destId="{28267BD4-36AF-40EC-8801-F2B3E49E24DA}" srcOrd="1" destOrd="0" presId="urn:microsoft.com/office/officeart/2018/2/layout/IconVerticalSolidList"/>
    <dgm:cxn modelId="{1296DD7A-D1AD-45B8-B5E1-3963B2BFC8C2}" type="presParOf" srcId="{635A044A-798C-4F5B-BC92-D0FACBD49C07}" destId="{2C51DE2E-350D-4566-B779-A6BE40D964CB}" srcOrd="2" destOrd="0" presId="urn:microsoft.com/office/officeart/2018/2/layout/IconVerticalSolidList"/>
    <dgm:cxn modelId="{72384D56-155C-4572-BC09-A0B7AF3D9E31}" type="presParOf" srcId="{635A044A-798C-4F5B-BC92-D0FACBD49C07}" destId="{A02A3A1B-4E58-4683-8671-3715D30EC9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D81977-17F3-4511-A7B5-B5B64BCE1BC0}"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21799378-3975-4BDB-96E0-864B19F3B8EF}">
      <dgm:prSet/>
      <dgm:spPr>
        <a:xfrm>
          <a:off x="836323" y="3399"/>
          <a:ext cx="4380849" cy="724089"/>
        </a:xfrm>
        <a:prstGeom prst="rect">
          <a:avLst/>
        </a:prstGeom>
        <a:noFill/>
        <a:ln>
          <a:noFill/>
        </a:ln>
        <a:effectLst/>
      </dgm:spPr>
      <dgm:t>
        <a:bodyPr/>
        <a:lstStyle/>
        <a:p>
          <a:pPr>
            <a:lnSpc>
              <a:spcPct val="100000"/>
            </a:lnSpc>
            <a:buNone/>
          </a:pPr>
          <a:r>
            <a:rPr lang="pt-BR">
              <a:solidFill>
                <a:srgbClr val="000000"/>
              </a:solidFill>
              <a:latin typeface="Arial"/>
              <a:ea typeface="+mn-ea"/>
              <a:cs typeface="Arial"/>
            </a:rPr>
            <a:t>Não-preemptivo;</a:t>
          </a:r>
          <a:endParaRPr lang="en-US">
            <a:solidFill>
              <a:srgbClr val="000000"/>
            </a:solidFill>
            <a:latin typeface="Arial"/>
            <a:ea typeface="+mn-ea"/>
            <a:cs typeface="Arial"/>
          </a:endParaRPr>
        </a:p>
      </dgm:t>
    </dgm:pt>
    <dgm:pt modelId="{528CC46B-DE2C-44AC-8C73-500DF3873AD1}" type="parTrans" cxnId="{FB5F2818-FACC-499C-A6F1-006FA7875C45}">
      <dgm:prSet/>
      <dgm:spPr/>
      <dgm:t>
        <a:bodyPr/>
        <a:lstStyle/>
        <a:p>
          <a:endParaRPr lang="en-US"/>
        </a:p>
      </dgm:t>
    </dgm:pt>
    <dgm:pt modelId="{B148C210-DC36-40F3-86B3-3944BED75C66}" type="sibTrans" cxnId="{FB5F2818-FACC-499C-A6F1-006FA7875C45}">
      <dgm:prSet/>
      <dgm:spPr/>
      <dgm:t>
        <a:bodyPr/>
        <a:lstStyle/>
        <a:p>
          <a:endParaRPr lang="en-US"/>
        </a:p>
      </dgm:t>
    </dgm:pt>
    <dgm:pt modelId="{D5A86F59-9827-4A7D-91D3-757293248D0C}">
      <dgm:prSet/>
      <dgm:spPr>
        <a:xfrm>
          <a:off x="836323" y="908511"/>
          <a:ext cx="4380849" cy="724089"/>
        </a:xfrm>
        <a:prstGeom prst="rect">
          <a:avLst/>
        </a:prstGeom>
        <a:noFill/>
        <a:ln>
          <a:noFill/>
        </a:ln>
        <a:effectLst/>
      </dgm:spPr>
      <dgm:t>
        <a:bodyPr/>
        <a:lstStyle/>
        <a:p>
          <a:pPr>
            <a:lnSpc>
              <a:spcPct val="100000"/>
            </a:lnSpc>
            <a:buNone/>
          </a:pPr>
          <a:r>
            <a:rPr lang="pt-BR">
              <a:solidFill>
                <a:srgbClr val="000000"/>
              </a:solidFill>
              <a:latin typeface="Source Sans Pro"/>
              <a:ea typeface="+mn-ea"/>
              <a:cs typeface="+mn-cs"/>
            </a:rPr>
            <a:t>Possível prever o tempo de execução do processo; </a:t>
          </a:r>
          <a:endParaRPr lang="en-US">
            <a:solidFill>
              <a:srgbClr val="000000"/>
            </a:solidFill>
            <a:latin typeface="Arial"/>
            <a:ea typeface="+mn-ea"/>
            <a:cs typeface="Arial"/>
          </a:endParaRPr>
        </a:p>
      </dgm:t>
    </dgm:pt>
    <dgm:pt modelId="{78E386F2-8728-42DC-AE58-5BC807357E2F}" type="parTrans" cxnId="{0C22C712-6495-45E4-AA37-E4FA18E7EB32}">
      <dgm:prSet/>
      <dgm:spPr/>
      <dgm:t>
        <a:bodyPr/>
        <a:lstStyle/>
        <a:p>
          <a:endParaRPr lang="en-US"/>
        </a:p>
      </dgm:t>
    </dgm:pt>
    <dgm:pt modelId="{72452533-E1F7-4783-BC44-9414A0B81A03}" type="sibTrans" cxnId="{0C22C712-6495-45E4-AA37-E4FA18E7EB32}">
      <dgm:prSet/>
      <dgm:spPr/>
      <dgm:t>
        <a:bodyPr/>
        <a:lstStyle/>
        <a:p>
          <a:endParaRPr lang="en-US"/>
        </a:p>
      </dgm:t>
    </dgm:pt>
    <dgm:pt modelId="{3100388F-A0D7-4B9C-97F4-E4805E4C0D81}">
      <dgm:prSet phldr="0"/>
      <dgm:spPr>
        <a:xfrm>
          <a:off x="836323" y="1813624"/>
          <a:ext cx="4380849" cy="724089"/>
        </a:xfrm>
        <a:prstGeom prst="rect">
          <a:avLst/>
        </a:prstGeom>
        <a:noFill/>
        <a:ln>
          <a:noFill/>
        </a:ln>
        <a:effectLst/>
      </dgm:spPr>
      <dgm:t>
        <a:bodyPr/>
        <a:lstStyle/>
        <a:p>
          <a:pPr>
            <a:lnSpc>
              <a:spcPct val="100000"/>
            </a:lnSpc>
            <a:buNone/>
          </a:pPr>
          <a:r>
            <a:rPr lang="pt-BR">
              <a:solidFill>
                <a:srgbClr val="000000"/>
              </a:solidFill>
              <a:latin typeface="Arial"/>
              <a:ea typeface="Source Sans Pro"/>
              <a:cs typeface="Arial"/>
            </a:rPr>
            <a:t>Menor processo é executado primeiro; </a:t>
          </a:r>
          <a:endParaRPr lang="en-US">
            <a:solidFill>
              <a:srgbClr val="000000"/>
            </a:solidFill>
            <a:latin typeface="Arial"/>
            <a:ea typeface="Source Sans Pro"/>
            <a:cs typeface="Arial"/>
          </a:endParaRPr>
        </a:p>
      </dgm:t>
    </dgm:pt>
    <dgm:pt modelId="{45122B1C-8B37-4685-8266-8A02A49ABF4E}" type="parTrans" cxnId="{A0FFB731-849E-4DA1-8CE1-32524B0F63D5}">
      <dgm:prSet/>
      <dgm:spPr/>
      <dgm:t>
        <a:bodyPr/>
        <a:lstStyle/>
        <a:p>
          <a:endParaRPr lang="pt-BR"/>
        </a:p>
      </dgm:t>
    </dgm:pt>
    <dgm:pt modelId="{02D8C383-D07E-4F60-8862-779208834BBF}" type="sibTrans" cxnId="{A0FFB731-849E-4DA1-8CE1-32524B0F63D5}">
      <dgm:prSet/>
      <dgm:spPr/>
      <dgm:t>
        <a:bodyPr/>
        <a:lstStyle/>
        <a:p>
          <a:endParaRPr lang="pt-BR"/>
        </a:p>
      </dgm:t>
    </dgm:pt>
    <dgm:pt modelId="{725B9103-2A1F-49D3-BC25-8B1DDE4EA2CF}">
      <dgm:prSet phldr="0"/>
      <dgm:spPr>
        <a:xfrm>
          <a:off x="836323" y="2718736"/>
          <a:ext cx="4380849" cy="724089"/>
        </a:xfrm>
        <a:prstGeom prst="rect">
          <a:avLst/>
        </a:prstGeom>
        <a:noFill/>
        <a:ln>
          <a:noFill/>
        </a:ln>
        <a:effectLst/>
      </dgm:spPr>
      <dgm:t>
        <a:bodyPr/>
        <a:lstStyle/>
        <a:p>
          <a:pPr>
            <a:lnSpc>
              <a:spcPct val="100000"/>
            </a:lnSpc>
            <a:buNone/>
          </a:pPr>
          <a:r>
            <a:rPr lang="pt-BR">
              <a:solidFill>
                <a:srgbClr val="000000"/>
              </a:solidFill>
              <a:latin typeface="Arial"/>
              <a:ea typeface="Source Sans Pro"/>
              <a:cs typeface="Arial"/>
            </a:rPr>
            <a:t>Menor turnaround; </a:t>
          </a:r>
          <a:endParaRPr lang="en-US">
            <a:solidFill>
              <a:srgbClr val="000000"/>
            </a:solidFill>
            <a:latin typeface="Arial"/>
            <a:ea typeface="Source Sans Pro"/>
            <a:cs typeface="Arial"/>
          </a:endParaRPr>
        </a:p>
      </dgm:t>
    </dgm:pt>
    <dgm:pt modelId="{10894978-589C-4FE8-9F1E-F84075EBDAD3}" type="parTrans" cxnId="{B33B16B4-648C-4310-B21F-8BC0C7E14533}">
      <dgm:prSet/>
      <dgm:spPr/>
      <dgm:t>
        <a:bodyPr/>
        <a:lstStyle/>
        <a:p>
          <a:endParaRPr lang="pt-BR"/>
        </a:p>
      </dgm:t>
    </dgm:pt>
    <dgm:pt modelId="{A29DDA9A-E1F1-4293-881C-7A981577D9E6}" type="sibTrans" cxnId="{B33B16B4-648C-4310-B21F-8BC0C7E14533}">
      <dgm:prSet/>
      <dgm:spPr/>
      <dgm:t>
        <a:bodyPr/>
        <a:lstStyle/>
        <a:p>
          <a:endParaRPr lang="pt-BR"/>
        </a:p>
      </dgm:t>
    </dgm:pt>
    <dgm:pt modelId="{71930CE5-A930-4CF4-9CFA-FA7BDD50FB69}">
      <dgm:prSet phldr="0"/>
      <dgm:spPr>
        <a:xfrm>
          <a:off x="836323" y="3623848"/>
          <a:ext cx="4380849" cy="724089"/>
        </a:xfrm>
        <a:prstGeom prst="rect">
          <a:avLst/>
        </a:prstGeom>
        <a:noFill/>
        <a:ln>
          <a:noFill/>
        </a:ln>
        <a:effectLst/>
      </dgm:spPr>
      <dgm:t>
        <a:bodyPr/>
        <a:lstStyle/>
        <a:p>
          <a:pPr>
            <a:lnSpc>
              <a:spcPct val="100000"/>
            </a:lnSpc>
            <a:buNone/>
          </a:pPr>
          <a:r>
            <a:rPr lang="pt-BR">
              <a:solidFill>
                <a:srgbClr val="000000"/>
              </a:solidFill>
              <a:latin typeface="Arial"/>
              <a:ea typeface="Source Sans Pro"/>
              <a:cs typeface="Arial"/>
            </a:rPr>
            <a:t>Desvantagem: baixo aproveitamento quando se tem poucos processos prontos para serem executados;</a:t>
          </a:r>
        </a:p>
      </dgm:t>
    </dgm:pt>
    <dgm:pt modelId="{5485451E-F701-4600-B570-64687E4A4ACD}" type="parTrans" cxnId="{B9BF4386-986B-49BC-AB37-CF1FC6FF2FC5}">
      <dgm:prSet/>
      <dgm:spPr/>
      <dgm:t>
        <a:bodyPr/>
        <a:lstStyle/>
        <a:p>
          <a:endParaRPr lang="pt-BR"/>
        </a:p>
      </dgm:t>
    </dgm:pt>
    <dgm:pt modelId="{3307B741-13A7-475D-9C9C-8B8C0B600693}" type="sibTrans" cxnId="{B9BF4386-986B-49BC-AB37-CF1FC6FF2FC5}">
      <dgm:prSet/>
      <dgm:spPr/>
      <dgm:t>
        <a:bodyPr/>
        <a:lstStyle/>
        <a:p>
          <a:endParaRPr lang="pt-BR"/>
        </a:p>
      </dgm:t>
    </dgm:pt>
    <dgm:pt modelId="{9997AF2D-775B-4FE5-BFFD-7C0955947D5F}" type="pres">
      <dgm:prSet presAssocID="{EDD81977-17F3-4511-A7B5-B5B64BCE1BC0}" presName="root" presStyleCnt="0">
        <dgm:presLayoutVars>
          <dgm:dir/>
          <dgm:resizeHandles val="exact"/>
        </dgm:presLayoutVars>
      </dgm:prSet>
      <dgm:spPr/>
    </dgm:pt>
    <dgm:pt modelId="{F243F0D7-4AA6-4DEB-963A-E554008A8855}" type="pres">
      <dgm:prSet presAssocID="{21799378-3975-4BDB-96E0-864B19F3B8EF}" presName="compNode" presStyleCnt="0"/>
      <dgm:spPr/>
    </dgm:pt>
    <dgm:pt modelId="{C3A59E1F-6A4F-4DD0-B007-6C121807C729}" type="pres">
      <dgm:prSet presAssocID="{21799378-3975-4BDB-96E0-864B19F3B8EF}" presName="bgRect" presStyleLbl="bgShp" presStyleIdx="0" presStyleCnt="5"/>
      <dgm:spPr>
        <a:xfrm>
          <a:off x="0" y="3399"/>
          <a:ext cx="5217173" cy="724089"/>
        </a:xfrm>
        <a:prstGeom prst="roundRect">
          <a:avLst>
            <a:gd name="adj" fmla="val 10000"/>
          </a:avLst>
        </a:prstGeom>
        <a:solidFill>
          <a:srgbClr val="1EB9D3">
            <a:tint val="40000"/>
            <a:hueOff val="0"/>
            <a:satOff val="0"/>
            <a:lumOff val="0"/>
            <a:alphaOff val="0"/>
          </a:srgbClr>
        </a:solidFill>
        <a:ln>
          <a:noFill/>
        </a:ln>
        <a:effectLst/>
      </dgm:spPr>
    </dgm:pt>
    <dgm:pt modelId="{394263E2-3927-4D9E-B113-4C960800EB6F}" type="pres">
      <dgm:prSet presAssocID="{21799378-3975-4BDB-96E0-864B19F3B8EF}" presName="iconRect" presStyleLbl="node1" presStyleIdx="0" presStyleCnt="5"/>
      <dgm: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Fluxograma"/>
        </a:ext>
      </dgm:extLst>
    </dgm:pt>
    <dgm:pt modelId="{4AD5CA94-8560-47FB-AB5A-BB497DBE3193}" type="pres">
      <dgm:prSet presAssocID="{21799378-3975-4BDB-96E0-864B19F3B8EF}" presName="spaceRect" presStyleCnt="0"/>
      <dgm:spPr/>
    </dgm:pt>
    <dgm:pt modelId="{F189B028-BA0F-4877-839E-308A2247A026}" type="pres">
      <dgm:prSet presAssocID="{21799378-3975-4BDB-96E0-864B19F3B8EF}" presName="parTx" presStyleLbl="revTx" presStyleIdx="0" presStyleCnt="5">
        <dgm:presLayoutVars>
          <dgm:chMax val="0"/>
          <dgm:chPref val="0"/>
        </dgm:presLayoutVars>
      </dgm:prSet>
      <dgm:spPr/>
    </dgm:pt>
    <dgm:pt modelId="{E46B8337-5E0E-4FD3-9B79-1AC4E1D84649}" type="pres">
      <dgm:prSet presAssocID="{B148C210-DC36-40F3-86B3-3944BED75C66}" presName="sibTrans" presStyleCnt="0"/>
      <dgm:spPr/>
    </dgm:pt>
    <dgm:pt modelId="{98BF364D-DD1C-4C06-A5F9-F9DE164BFFE5}" type="pres">
      <dgm:prSet presAssocID="{D5A86F59-9827-4A7D-91D3-757293248D0C}" presName="compNode" presStyleCnt="0"/>
      <dgm:spPr/>
    </dgm:pt>
    <dgm:pt modelId="{89908B61-0975-400F-B611-BC81C2D30278}" type="pres">
      <dgm:prSet presAssocID="{D5A86F59-9827-4A7D-91D3-757293248D0C}" presName="bgRect" presStyleLbl="bgShp" presStyleIdx="1" presStyleCnt="5"/>
      <dgm:spPr>
        <a:xfrm>
          <a:off x="0" y="908511"/>
          <a:ext cx="5217173" cy="724089"/>
        </a:xfrm>
        <a:prstGeom prst="roundRect">
          <a:avLst>
            <a:gd name="adj" fmla="val 10000"/>
          </a:avLst>
        </a:prstGeom>
        <a:solidFill>
          <a:srgbClr val="1EB9D3">
            <a:tint val="40000"/>
            <a:hueOff val="0"/>
            <a:satOff val="0"/>
            <a:lumOff val="0"/>
            <a:alphaOff val="0"/>
          </a:srgbClr>
        </a:solidFill>
        <a:ln>
          <a:noFill/>
        </a:ln>
        <a:effectLst/>
      </dgm:spPr>
    </dgm:pt>
    <dgm:pt modelId="{CEA62E96-BE2F-4537-ABD0-CF1D143361F8}" type="pres">
      <dgm:prSet presAssocID="{D5A86F59-9827-4A7D-91D3-757293248D0C}" presName="iconRect" presStyleLbl="node1" presStyleIdx="1" presStyleCnt="5"/>
      <dgm: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Processador"/>
        </a:ext>
      </dgm:extLst>
    </dgm:pt>
    <dgm:pt modelId="{D562B526-4D59-4120-B9B5-3F07C78AFB5B}" type="pres">
      <dgm:prSet presAssocID="{D5A86F59-9827-4A7D-91D3-757293248D0C}" presName="spaceRect" presStyleCnt="0"/>
      <dgm:spPr/>
    </dgm:pt>
    <dgm:pt modelId="{49723E08-6017-40FB-ADED-31D5D61FC9A6}" type="pres">
      <dgm:prSet presAssocID="{D5A86F59-9827-4A7D-91D3-757293248D0C}" presName="parTx" presStyleLbl="revTx" presStyleIdx="1" presStyleCnt="5">
        <dgm:presLayoutVars>
          <dgm:chMax val="0"/>
          <dgm:chPref val="0"/>
        </dgm:presLayoutVars>
      </dgm:prSet>
      <dgm:spPr/>
    </dgm:pt>
    <dgm:pt modelId="{ACBBDE65-CBC1-4E8B-9F67-102C3B63EC1B}" type="pres">
      <dgm:prSet presAssocID="{72452533-E1F7-4783-BC44-9414A0B81A03}" presName="sibTrans" presStyleCnt="0"/>
      <dgm:spPr/>
    </dgm:pt>
    <dgm:pt modelId="{2BD19AF5-3C1A-4379-BACB-649A4420CF04}" type="pres">
      <dgm:prSet presAssocID="{3100388F-A0D7-4B9C-97F4-E4805E4C0D81}" presName="compNode" presStyleCnt="0"/>
      <dgm:spPr/>
    </dgm:pt>
    <dgm:pt modelId="{CEE10137-E3EC-4332-8D83-E7E47A836883}" type="pres">
      <dgm:prSet presAssocID="{3100388F-A0D7-4B9C-97F4-E4805E4C0D81}" presName="bgRect" presStyleLbl="bgShp" presStyleIdx="2" presStyleCnt="5"/>
      <dgm:spPr>
        <a:xfrm>
          <a:off x="0" y="1813624"/>
          <a:ext cx="5217173" cy="724089"/>
        </a:xfrm>
        <a:prstGeom prst="roundRect">
          <a:avLst>
            <a:gd name="adj" fmla="val 10000"/>
          </a:avLst>
        </a:prstGeom>
        <a:solidFill>
          <a:srgbClr val="1EB9D3">
            <a:tint val="40000"/>
            <a:hueOff val="0"/>
            <a:satOff val="0"/>
            <a:lumOff val="0"/>
            <a:alphaOff val="0"/>
          </a:srgbClr>
        </a:solidFill>
        <a:ln>
          <a:noFill/>
        </a:ln>
        <a:effectLst/>
      </dgm:spPr>
    </dgm:pt>
    <dgm:pt modelId="{1F02B3CC-38B7-4B4C-BB7E-A4C60119A379}" type="pres">
      <dgm:prSet presAssocID="{3100388F-A0D7-4B9C-97F4-E4805E4C0D81}" presName="iconRect" presStyleLbl="node1" presStyleIdx="2" presStyleCnt="5"/>
      <dgm:spPr>
        <a:xfrm>
          <a:off x="219037" y="1976544"/>
          <a:ext cx="398249" cy="39824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pt>
    <dgm:pt modelId="{51F002B8-C082-4D24-9D83-4887632994D8}" type="pres">
      <dgm:prSet presAssocID="{3100388F-A0D7-4B9C-97F4-E4805E4C0D81}" presName="spaceRect" presStyleCnt="0"/>
      <dgm:spPr/>
    </dgm:pt>
    <dgm:pt modelId="{5861127E-A082-4A75-8084-E13D4EF927C1}" type="pres">
      <dgm:prSet presAssocID="{3100388F-A0D7-4B9C-97F4-E4805E4C0D81}" presName="parTx" presStyleLbl="revTx" presStyleIdx="2" presStyleCnt="5">
        <dgm:presLayoutVars>
          <dgm:chMax val="0"/>
          <dgm:chPref val="0"/>
        </dgm:presLayoutVars>
      </dgm:prSet>
      <dgm:spPr/>
    </dgm:pt>
    <dgm:pt modelId="{54106F2C-DD29-4C13-B636-885750A4A3D3}" type="pres">
      <dgm:prSet presAssocID="{02D8C383-D07E-4F60-8862-779208834BBF}" presName="sibTrans" presStyleCnt="0"/>
      <dgm:spPr/>
    </dgm:pt>
    <dgm:pt modelId="{21074216-8DCF-429C-A1D2-E6D73C8FD905}" type="pres">
      <dgm:prSet presAssocID="{725B9103-2A1F-49D3-BC25-8B1DDE4EA2CF}" presName="compNode" presStyleCnt="0"/>
      <dgm:spPr/>
    </dgm:pt>
    <dgm:pt modelId="{4009ABE5-18C7-4C22-A859-097F861B085B}" type="pres">
      <dgm:prSet presAssocID="{725B9103-2A1F-49D3-BC25-8B1DDE4EA2CF}" presName="bgRect" presStyleLbl="bgShp" presStyleIdx="3" presStyleCnt="5"/>
      <dgm:spPr>
        <a:xfrm>
          <a:off x="0" y="2718736"/>
          <a:ext cx="5217173" cy="724089"/>
        </a:xfrm>
        <a:prstGeom prst="roundRect">
          <a:avLst>
            <a:gd name="adj" fmla="val 10000"/>
          </a:avLst>
        </a:prstGeom>
        <a:solidFill>
          <a:srgbClr val="1EB9D3">
            <a:tint val="40000"/>
            <a:hueOff val="0"/>
            <a:satOff val="0"/>
            <a:lumOff val="0"/>
            <a:alphaOff val="0"/>
          </a:srgbClr>
        </a:solidFill>
        <a:ln>
          <a:noFill/>
        </a:ln>
        <a:effectLst/>
      </dgm:spPr>
    </dgm:pt>
    <dgm:pt modelId="{F6EABF13-CF97-4065-8796-5E52FF1B1EF1}" type="pres">
      <dgm:prSet presAssocID="{725B9103-2A1F-49D3-BC25-8B1DDE4EA2CF}" presName="iconRect" presStyleLbl="node1" presStyleIdx="3" presStyleCnt="5"/>
      <dgm:spPr>
        <a:xfrm>
          <a:off x="219037" y="2881656"/>
          <a:ext cx="398249" cy="39824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pt>
    <dgm:pt modelId="{0C2D9725-75E7-4B96-BA91-80CE425BB25A}" type="pres">
      <dgm:prSet presAssocID="{725B9103-2A1F-49D3-BC25-8B1DDE4EA2CF}" presName="spaceRect" presStyleCnt="0"/>
      <dgm:spPr/>
    </dgm:pt>
    <dgm:pt modelId="{CCD986ED-7C24-4015-86E0-C08D9DF3EDAE}" type="pres">
      <dgm:prSet presAssocID="{725B9103-2A1F-49D3-BC25-8B1DDE4EA2CF}" presName="parTx" presStyleLbl="revTx" presStyleIdx="3" presStyleCnt="5">
        <dgm:presLayoutVars>
          <dgm:chMax val="0"/>
          <dgm:chPref val="0"/>
        </dgm:presLayoutVars>
      </dgm:prSet>
      <dgm:spPr/>
    </dgm:pt>
    <dgm:pt modelId="{BECEB02C-D7C1-4345-BC93-28F292EC7E9C}" type="pres">
      <dgm:prSet presAssocID="{A29DDA9A-E1F1-4293-881C-7A981577D9E6}" presName="sibTrans" presStyleCnt="0"/>
      <dgm:spPr/>
    </dgm:pt>
    <dgm:pt modelId="{635A044A-798C-4F5B-BC92-D0FACBD49C07}" type="pres">
      <dgm:prSet presAssocID="{71930CE5-A930-4CF4-9CFA-FA7BDD50FB69}" presName="compNode" presStyleCnt="0"/>
      <dgm:spPr/>
    </dgm:pt>
    <dgm:pt modelId="{C183DBCF-8C80-4252-AFF9-4504C2FDB696}" type="pres">
      <dgm:prSet presAssocID="{71930CE5-A930-4CF4-9CFA-FA7BDD50FB69}" presName="bgRect" presStyleLbl="bgShp" presStyleIdx="4" presStyleCnt="5"/>
      <dgm:spPr>
        <a:xfrm>
          <a:off x="0" y="3623848"/>
          <a:ext cx="5217173" cy="724089"/>
        </a:xfrm>
        <a:prstGeom prst="roundRect">
          <a:avLst>
            <a:gd name="adj" fmla="val 10000"/>
          </a:avLst>
        </a:prstGeom>
        <a:solidFill>
          <a:srgbClr val="1EB9D3">
            <a:tint val="40000"/>
            <a:hueOff val="0"/>
            <a:satOff val="0"/>
            <a:lumOff val="0"/>
            <a:alphaOff val="0"/>
          </a:srgbClr>
        </a:solidFill>
        <a:ln>
          <a:noFill/>
        </a:ln>
        <a:effectLst/>
      </dgm:spPr>
    </dgm:pt>
    <dgm:pt modelId="{28267BD4-36AF-40EC-8801-F2B3E49E24DA}" type="pres">
      <dgm:prSet presAssocID="{71930CE5-A930-4CF4-9CFA-FA7BDD50FB69}" presName="iconRect" presStyleLbl="node1" presStyleIdx="4" presStyleCnt="5"/>
      <dgm:spPr>
        <a:xfrm>
          <a:off x="219037" y="3786768"/>
          <a:ext cx="398249" cy="398249"/>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gm:spPr>
    </dgm:pt>
    <dgm:pt modelId="{2C51DE2E-350D-4566-B779-A6BE40D964CB}" type="pres">
      <dgm:prSet presAssocID="{71930CE5-A930-4CF4-9CFA-FA7BDD50FB69}" presName="spaceRect" presStyleCnt="0"/>
      <dgm:spPr/>
    </dgm:pt>
    <dgm:pt modelId="{A02A3A1B-4E58-4683-8671-3715D30EC9B0}" type="pres">
      <dgm:prSet presAssocID="{71930CE5-A930-4CF4-9CFA-FA7BDD50FB69}" presName="parTx" presStyleLbl="revTx" presStyleIdx="4" presStyleCnt="5">
        <dgm:presLayoutVars>
          <dgm:chMax val="0"/>
          <dgm:chPref val="0"/>
        </dgm:presLayoutVars>
      </dgm:prSet>
      <dgm:spPr/>
    </dgm:pt>
  </dgm:ptLst>
  <dgm:cxnLst>
    <dgm:cxn modelId="{8F5AEF06-BDB8-4B0C-9851-30F30CCE2402}" type="presOf" srcId="{21799378-3975-4BDB-96E0-864B19F3B8EF}" destId="{F189B028-BA0F-4877-839E-308A2247A026}" srcOrd="0" destOrd="0" presId="urn:microsoft.com/office/officeart/2018/2/layout/IconVerticalSolidList"/>
    <dgm:cxn modelId="{0C22C712-6495-45E4-AA37-E4FA18E7EB32}" srcId="{EDD81977-17F3-4511-A7B5-B5B64BCE1BC0}" destId="{D5A86F59-9827-4A7D-91D3-757293248D0C}" srcOrd="1" destOrd="0" parTransId="{78E386F2-8728-42DC-AE58-5BC807357E2F}" sibTransId="{72452533-E1F7-4783-BC44-9414A0B81A03}"/>
    <dgm:cxn modelId="{FB5F2818-FACC-499C-A6F1-006FA7875C45}" srcId="{EDD81977-17F3-4511-A7B5-B5B64BCE1BC0}" destId="{21799378-3975-4BDB-96E0-864B19F3B8EF}" srcOrd="0" destOrd="0" parTransId="{528CC46B-DE2C-44AC-8C73-500DF3873AD1}" sibTransId="{B148C210-DC36-40F3-86B3-3944BED75C66}"/>
    <dgm:cxn modelId="{FAFBFE22-4014-4335-BFE4-E7ACCD62B7EB}" type="presOf" srcId="{3100388F-A0D7-4B9C-97F4-E4805E4C0D81}" destId="{5861127E-A082-4A75-8084-E13D4EF927C1}" srcOrd="0" destOrd="0" presId="urn:microsoft.com/office/officeart/2018/2/layout/IconVerticalSolidList"/>
    <dgm:cxn modelId="{1CB30827-E66F-4E66-9D30-C3E82D4771C6}" type="presOf" srcId="{71930CE5-A930-4CF4-9CFA-FA7BDD50FB69}" destId="{A02A3A1B-4E58-4683-8671-3715D30EC9B0}" srcOrd="0" destOrd="0" presId="urn:microsoft.com/office/officeart/2018/2/layout/IconVerticalSolidList"/>
    <dgm:cxn modelId="{A0FFB731-849E-4DA1-8CE1-32524B0F63D5}" srcId="{EDD81977-17F3-4511-A7B5-B5B64BCE1BC0}" destId="{3100388F-A0D7-4B9C-97F4-E4805E4C0D81}" srcOrd="2" destOrd="0" parTransId="{45122B1C-8B37-4685-8266-8A02A49ABF4E}" sibTransId="{02D8C383-D07E-4F60-8862-779208834BBF}"/>
    <dgm:cxn modelId="{F08F3C3F-CC78-4A19-83B1-2C7E68F5609A}" type="presOf" srcId="{725B9103-2A1F-49D3-BC25-8B1DDE4EA2CF}" destId="{CCD986ED-7C24-4015-86E0-C08D9DF3EDAE}" srcOrd="0" destOrd="0" presId="urn:microsoft.com/office/officeart/2018/2/layout/IconVerticalSolidList"/>
    <dgm:cxn modelId="{B9BF4386-986B-49BC-AB37-CF1FC6FF2FC5}" srcId="{EDD81977-17F3-4511-A7B5-B5B64BCE1BC0}" destId="{71930CE5-A930-4CF4-9CFA-FA7BDD50FB69}" srcOrd="4" destOrd="0" parTransId="{5485451E-F701-4600-B570-64687E4A4ACD}" sibTransId="{3307B741-13A7-475D-9C9C-8B8C0B600693}"/>
    <dgm:cxn modelId="{290CBCA0-5D38-47E1-B4A6-9E9466E4724C}" type="presOf" srcId="{D5A86F59-9827-4A7D-91D3-757293248D0C}" destId="{49723E08-6017-40FB-ADED-31D5D61FC9A6}" srcOrd="0" destOrd="0" presId="urn:microsoft.com/office/officeart/2018/2/layout/IconVerticalSolidList"/>
    <dgm:cxn modelId="{B33B16B4-648C-4310-B21F-8BC0C7E14533}" srcId="{EDD81977-17F3-4511-A7B5-B5B64BCE1BC0}" destId="{725B9103-2A1F-49D3-BC25-8B1DDE4EA2CF}" srcOrd="3" destOrd="0" parTransId="{10894978-589C-4FE8-9F1E-F84075EBDAD3}" sibTransId="{A29DDA9A-E1F1-4293-881C-7A981577D9E6}"/>
    <dgm:cxn modelId="{47960AFB-6D1F-4197-B41E-9F07CE203220}" type="presOf" srcId="{EDD81977-17F3-4511-A7B5-B5B64BCE1BC0}" destId="{9997AF2D-775B-4FE5-BFFD-7C0955947D5F}" srcOrd="0" destOrd="0" presId="urn:microsoft.com/office/officeart/2018/2/layout/IconVerticalSolidList"/>
    <dgm:cxn modelId="{665353A8-4B2E-4EEB-B9DE-16A63C85B5E8}" type="presParOf" srcId="{9997AF2D-775B-4FE5-BFFD-7C0955947D5F}" destId="{F243F0D7-4AA6-4DEB-963A-E554008A8855}" srcOrd="0" destOrd="0" presId="urn:microsoft.com/office/officeart/2018/2/layout/IconVerticalSolidList"/>
    <dgm:cxn modelId="{C67F37AB-504C-431D-A46F-790BF24F4350}" type="presParOf" srcId="{F243F0D7-4AA6-4DEB-963A-E554008A8855}" destId="{C3A59E1F-6A4F-4DD0-B007-6C121807C729}" srcOrd="0" destOrd="0" presId="urn:microsoft.com/office/officeart/2018/2/layout/IconVerticalSolidList"/>
    <dgm:cxn modelId="{E1424517-CA72-44FF-B656-037C088AAE01}" type="presParOf" srcId="{F243F0D7-4AA6-4DEB-963A-E554008A8855}" destId="{394263E2-3927-4D9E-B113-4C960800EB6F}" srcOrd="1" destOrd="0" presId="urn:microsoft.com/office/officeart/2018/2/layout/IconVerticalSolidList"/>
    <dgm:cxn modelId="{F9B22582-A234-4CB0-99A8-D8068D2D7D76}" type="presParOf" srcId="{F243F0D7-4AA6-4DEB-963A-E554008A8855}" destId="{4AD5CA94-8560-47FB-AB5A-BB497DBE3193}" srcOrd="2" destOrd="0" presId="urn:microsoft.com/office/officeart/2018/2/layout/IconVerticalSolidList"/>
    <dgm:cxn modelId="{69F8FC0C-0CFD-45A5-A51F-987A6A47422B}" type="presParOf" srcId="{F243F0D7-4AA6-4DEB-963A-E554008A8855}" destId="{F189B028-BA0F-4877-839E-308A2247A026}" srcOrd="3" destOrd="0" presId="urn:microsoft.com/office/officeart/2018/2/layout/IconVerticalSolidList"/>
    <dgm:cxn modelId="{FD04E30C-B74C-424A-95FC-9D4F11914719}" type="presParOf" srcId="{9997AF2D-775B-4FE5-BFFD-7C0955947D5F}" destId="{E46B8337-5E0E-4FD3-9B79-1AC4E1D84649}" srcOrd="1" destOrd="0" presId="urn:microsoft.com/office/officeart/2018/2/layout/IconVerticalSolidList"/>
    <dgm:cxn modelId="{7D6C59C8-B8AF-48AB-AC96-098DBEB7AD47}" type="presParOf" srcId="{9997AF2D-775B-4FE5-BFFD-7C0955947D5F}" destId="{98BF364D-DD1C-4C06-A5F9-F9DE164BFFE5}" srcOrd="2" destOrd="0" presId="urn:microsoft.com/office/officeart/2018/2/layout/IconVerticalSolidList"/>
    <dgm:cxn modelId="{30130BAB-A7D8-42B6-A4E9-145F2728C34E}" type="presParOf" srcId="{98BF364D-DD1C-4C06-A5F9-F9DE164BFFE5}" destId="{89908B61-0975-400F-B611-BC81C2D30278}" srcOrd="0" destOrd="0" presId="urn:microsoft.com/office/officeart/2018/2/layout/IconVerticalSolidList"/>
    <dgm:cxn modelId="{CF24B9BF-82E8-45B5-A8E3-62CD9DCD293F}" type="presParOf" srcId="{98BF364D-DD1C-4C06-A5F9-F9DE164BFFE5}" destId="{CEA62E96-BE2F-4537-ABD0-CF1D143361F8}" srcOrd="1" destOrd="0" presId="urn:microsoft.com/office/officeart/2018/2/layout/IconVerticalSolidList"/>
    <dgm:cxn modelId="{4DE7F344-51BC-496C-BE75-63C3C4521D0F}" type="presParOf" srcId="{98BF364D-DD1C-4C06-A5F9-F9DE164BFFE5}" destId="{D562B526-4D59-4120-B9B5-3F07C78AFB5B}" srcOrd="2" destOrd="0" presId="urn:microsoft.com/office/officeart/2018/2/layout/IconVerticalSolidList"/>
    <dgm:cxn modelId="{2D5313D5-1D33-4057-8A81-1627A53F58EB}" type="presParOf" srcId="{98BF364D-DD1C-4C06-A5F9-F9DE164BFFE5}" destId="{49723E08-6017-40FB-ADED-31D5D61FC9A6}" srcOrd="3" destOrd="0" presId="urn:microsoft.com/office/officeart/2018/2/layout/IconVerticalSolidList"/>
    <dgm:cxn modelId="{CD3C1F3C-F78B-4330-9476-EBEAB0AF87D8}" type="presParOf" srcId="{9997AF2D-775B-4FE5-BFFD-7C0955947D5F}" destId="{ACBBDE65-CBC1-4E8B-9F67-102C3B63EC1B}" srcOrd="3" destOrd="0" presId="urn:microsoft.com/office/officeart/2018/2/layout/IconVerticalSolidList"/>
    <dgm:cxn modelId="{92323BE9-7F97-40F1-B3E1-192E4E70261F}" type="presParOf" srcId="{9997AF2D-775B-4FE5-BFFD-7C0955947D5F}" destId="{2BD19AF5-3C1A-4379-BACB-649A4420CF04}" srcOrd="4" destOrd="0" presId="urn:microsoft.com/office/officeart/2018/2/layout/IconVerticalSolidList"/>
    <dgm:cxn modelId="{F7170F0C-F58C-4849-B07C-63BF10EB8D28}" type="presParOf" srcId="{2BD19AF5-3C1A-4379-BACB-649A4420CF04}" destId="{CEE10137-E3EC-4332-8D83-E7E47A836883}" srcOrd="0" destOrd="0" presId="urn:microsoft.com/office/officeart/2018/2/layout/IconVerticalSolidList"/>
    <dgm:cxn modelId="{4AECF085-7E93-4A93-A9E8-19CC706C04EA}" type="presParOf" srcId="{2BD19AF5-3C1A-4379-BACB-649A4420CF04}" destId="{1F02B3CC-38B7-4B4C-BB7E-A4C60119A379}" srcOrd="1" destOrd="0" presId="urn:microsoft.com/office/officeart/2018/2/layout/IconVerticalSolidList"/>
    <dgm:cxn modelId="{3A635B0D-CC87-4FA2-8414-868C16EE02D4}" type="presParOf" srcId="{2BD19AF5-3C1A-4379-BACB-649A4420CF04}" destId="{51F002B8-C082-4D24-9D83-4887632994D8}" srcOrd="2" destOrd="0" presId="urn:microsoft.com/office/officeart/2018/2/layout/IconVerticalSolidList"/>
    <dgm:cxn modelId="{AFCE5A50-D8C2-4073-B171-74E283B890AB}" type="presParOf" srcId="{2BD19AF5-3C1A-4379-BACB-649A4420CF04}" destId="{5861127E-A082-4A75-8084-E13D4EF927C1}" srcOrd="3" destOrd="0" presId="urn:microsoft.com/office/officeart/2018/2/layout/IconVerticalSolidList"/>
    <dgm:cxn modelId="{2DC00CFD-3293-4B2F-9BBA-864392C9D9B7}" type="presParOf" srcId="{9997AF2D-775B-4FE5-BFFD-7C0955947D5F}" destId="{54106F2C-DD29-4C13-B636-885750A4A3D3}" srcOrd="5" destOrd="0" presId="urn:microsoft.com/office/officeart/2018/2/layout/IconVerticalSolidList"/>
    <dgm:cxn modelId="{BDB4290C-BB85-4DF5-9BF0-8B81203B8C78}" type="presParOf" srcId="{9997AF2D-775B-4FE5-BFFD-7C0955947D5F}" destId="{21074216-8DCF-429C-A1D2-E6D73C8FD905}" srcOrd="6" destOrd="0" presId="urn:microsoft.com/office/officeart/2018/2/layout/IconVerticalSolidList"/>
    <dgm:cxn modelId="{2D4C1E6F-A859-482C-96B6-2534634ED802}" type="presParOf" srcId="{21074216-8DCF-429C-A1D2-E6D73C8FD905}" destId="{4009ABE5-18C7-4C22-A859-097F861B085B}" srcOrd="0" destOrd="0" presId="urn:microsoft.com/office/officeart/2018/2/layout/IconVerticalSolidList"/>
    <dgm:cxn modelId="{2F9A9F2F-BF17-4953-8EC1-7C0E91BDBDB6}" type="presParOf" srcId="{21074216-8DCF-429C-A1D2-E6D73C8FD905}" destId="{F6EABF13-CF97-4065-8796-5E52FF1B1EF1}" srcOrd="1" destOrd="0" presId="urn:microsoft.com/office/officeart/2018/2/layout/IconVerticalSolidList"/>
    <dgm:cxn modelId="{CBF25E53-B98A-4008-9A2B-A1BE94BEFA54}" type="presParOf" srcId="{21074216-8DCF-429C-A1D2-E6D73C8FD905}" destId="{0C2D9725-75E7-4B96-BA91-80CE425BB25A}" srcOrd="2" destOrd="0" presId="urn:microsoft.com/office/officeart/2018/2/layout/IconVerticalSolidList"/>
    <dgm:cxn modelId="{9308AD0F-FA2C-4C92-889B-AB85A947021C}" type="presParOf" srcId="{21074216-8DCF-429C-A1D2-E6D73C8FD905}" destId="{CCD986ED-7C24-4015-86E0-C08D9DF3EDAE}" srcOrd="3" destOrd="0" presId="urn:microsoft.com/office/officeart/2018/2/layout/IconVerticalSolidList"/>
    <dgm:cxn modelId="{0F0C9FBB-3A9F-4C8B-9181-0E6FB1C3C88C}" type="presParOf" srcId="{9997AF2D-775B-4FE5-BFFD-7C0955947D5F}" destId="{BECEB02C-D7C1-4345-BC93-28F292EC7E9C}" srcOrd="7" destOrd="0" presId="urn:microsoft.com/office/officeart/2018/2/layout/IconVerticalSolidList"/>
    <dgm:cxn modelId="{14DADF22-EEEE-46FA-8283-71A80AF231B4}" type="presParOf" srcId="{9997AF2D-775B-4FE5-BFFD-7C0955947D5F}" destId="{635A044A-798C-4F5B-BC92-D0FACBD49C07}" srcOrd="8" destOrd="0" presId="urn:microsoft.com/office/officeart/2018/2/layout/IconVerticalSolidList"/>
    <dgm:cxn modelId="{73882C26-1928-4C4D-BD5C-05808C7FEB8B}" type="presParOf" srcId="{635A044A-798C-4F5B-BC92-D0FACBD49C07}" destId="{C183DBCF-8C80-4252-AFF9-4504C2FDB696}" srcOrd="0" destOrd="0" presId="urn:microsoft.com/office/officeart/2018/2/layout/IconVerticalSolidList"/>
    <dgm:cxn modelId="{8FC60A78-3E42-4C33-BEF3-592C76856A85}" type="presParOf" srcId="{635A044A-798C-4F5B-BC92-D0FACBD49C07}" destId="{28267BD4-36AF-40EC-8801-F2B3E49E24DA}" srcOrd="1" destOrd="0" presId="urn:microsoft.com/office/officeart/2018/2/layout/IconVerticalSolidList"/>
    <dgm:cxn modelId="{1296DD7A-D1AD-45B8-B5E1-3963B2BFC8C2}" type="presParOf" srcId="{635A044A-798C-4F5B-BC92-D0FACBD49C07}" destId="{2C51DE2E-350D-4566-B779-A6BE40D964CB}" srcOrd="2" destOrd="0" presId="urn:microsoft.com/office/officeart/2018/2/layout/IconVerticalSolidList"/>
    <dgm:cxn modelId="{72384D56-155C-4572-BC09-A0B7AF3D9E31}" type="presParOf" srcId="{635A044A-798C-4F5B-BC92-D0FACBD49C07}" destId="{A02A3A1B-4E58-4683-8671-3715D30EC9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D81977-17F3-4511-A7B5-B5B64BCE1BC0}"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21799378-3975-4BDB-96E0-864B19F3B8EF}">
      <dgm:prSet/>
      <dgm:spPr>
        <a:xfrm>
          <a:off x="836323" y="3399"/>
          <a:ext cx="4380849" cy="724089"/>
        </a:xfrm>
        <a:prstGeom prst="rect">
          <a:avLst/>
        </a:prstGeom>
        <a:noFill/>
        <a:ln>
          <a:noFill/>
        </a:ln>
        <a:effectLst/>
      </dgm:spPr>
      <dgm:t>
        <a:bodyPr/>
        <a:lstStyle/>
        <a:p>
          <a:pPr>
            <a:lnSpc>
              <a:spcPct val="100000"/>
            </a:lnSpc>
          </a:pPr>
          <a:r>
            <a:rPr lang="pt-BR" dirty="0">
              <a:solidFill>
                <a:srgbClr val="000000"/>
              </a:solidFill>
              <a:latin typeface="Arial"/>
              <a:ea typeface="+mn-ea"/>
              <a:cs typeface="Arial"/>
            </a:rPr>
            <a:t>Preemptivo;</a:t>
          </a:r>
          <a:endParaRPr lang="en-US" dirty="0">
            <a:solidFill>
              <a:srgbClr val="000000"/>
            </a:solidFill>
            <a:latin typeface="Arial"/>
            <a:ea typeface="+mn-ea"/>
            <a:cs typeface="Arial"/>
          </a:endParaRPr>
        </a:p>
      </dgm:t>
    </dgm:pt>
    <dgm:pt modelId="{528CC46B-DE2C-44AC-8C73-500DF3873AD1}" type="parTrans" cxnId="{FB5F2818-FACC-499C-A6F1-006FA7875C45}">
      <dgm:prSet/>
      <dgm:spPr/>
      <dgm:t>
        <a:bodyPr/>
        <a:lstStyle/>
        <a:p>
          <a:endParaRPr lang="en-US"/>
        </a:p>
      </dgm:t>
    </dgm:pt>
    <dgm:pt modelId="{B148C210-DC36-40F3-86B3-3944BED75C66}" type="sibTrans" cxnId="{FB5F2818-FACC-499C-A6F1-006FA7875C45}">
      <dgm:prSet/>
      <dgm:spPr/>
      <dgm:t>
        <a:bodyPr/>
        <a:lstStyle/>
        <a:p>
          <a:endParaRPr lang="en-US"/>
        </a:p>
      </dgm:t>
    </dgm:pt>
    <dgm:pt modelId="{D5A86F59-9827-4A7D-91D3-757293248D0C}">
      <dgm:prSet/>
      <dgm:spPr>
        <a:xfrm>
          <a:off x="836323" y="908511"/>
          <a:ext cx="4380849" cy="724089"/>
        </a:xfrm>
        <a:prstGeom prst="rect">
          <a:avLst/>
        </a:prstGeom>
        <a:noFill/>
        <a:ln>
          <a:noFill/>
        </a:ln>
        <a:effectLst/>
      </dgm:spPr>
      <dgm:t>
        <a:bodyPr/>
        <a:lstStyle/>
        <a:p>
          <a:pPr>
            <a:lnSpc>
              <a:spcPct val="100000"/>
            </a:lnSpc>
          </a:pPr>
          <a:r>
            <a:rPr lang="pt-BR" dirty="0">
              <a:solidFill>
                <a:srgbClr val="000000"/>
              </a:solidFill>
              <a:latin typeface="Source Sans Pro"/>
              <a:ea typeface="+mn-ea"/>
              <a:cs typeface="+mn-cs"/>
            </a:rPr>
            <a:t>Possível prever o tempo de execução do processo; </a:t>
          </a:r>
          <a:endParaRPr lang="en-US" dirty="0">
            <a:solidFill>
              <a:srgbClr val="000000"/>
            </a:solidFill>
            <a:latin typeface="Arial"/>
            <a:ea typeface="+mn-ea"/>
            <a:cs typeface="Arial"/>
          </a:endParaRPr>
        </a:p>
      </dgm:t>
    </dgm:pt>
    <dgm:pt modelId="{78E386F2-8728-42DC-AE58-5BC807357E2F}" type="parTrans" cxnId="{0C22C712-6495-45E4-AA37-E4FA18E7EB32}">
      <dgm:prSet/>
      <dgm:spPr/>
      <dgm:t>
        <a:bodyPr/>
        <a:lstStyle/>
        <a:p>
          <a:endParaRPr lang="en-US"/>
        </a:p>
      </dgm:t>
    </dgm:pt>
    <dgm:pt modelId="{72452533-E1F7-4783-BC44-9414A0B81A03}" type="sibTrans" cxnId="{0C22C712-6495-45E4-AA37-E4FA18E7EB32}">
      <dgm:prSet/>
      <dgm:spPr/>
      <dgm:t>
        <a:bodyPr/>
        <a:lstStyle/>
        <a:p>
          <a:endParaRPr lang="en-US"/>
        </a:p>
      </dgm:t>
    </dgm:pt>
    <dgm:pt modelId="{3100388F-A0D7-4B9C-97F4-E4805E4C0D81}">
      <dgm:prSet phldr="0"/>
      <dgm:spPr>
        <a:xfrm>
          <a:off x="836323" y="1813624"/>
          <a:ext cx="4380849" cy="724089"/>
        </a:xfrm>
        <a:prstGeom prst="rect">
          <a:avLst/>
        </a:prstGeom>
        <a:noFill/>
        <a:ln>
          <a:noFill/>
        </a:ln>
        <a:effectLst/>
      </dgm:spPr>
      <dgm:t>
        <a:bodyPr/>
        <a:lstStyle/>
        <a:p>
          <a:pPr>
            <a:lnSpc>
              <a:spcPct val="100000"/>
            </a:lnSpc>
          </a:pPr>
          <a:r>
            <a:rPr lang="pt-BR" dirty="0">
              <a:solidFill>
                <a:srgbClr val="000000"/>
              </a:solidFill>
              <a:latin typeface="Arial"/>
              <a:ea typeface="Source Sans Pro"/>
              <a:cs typeface="Arial"/>
            </a:rPr>
            <a:t>Menor processo é executado primeiro; </a:t>
          </a:r>
          <a:endParaRPr lang="en-US" dirty="0">
            <a:solidFill>
              <a:srgbClr val="000000"/>
            </a:solidFill>
            <a:latin typeface="Arial"/>
            <a:ea typeface="Source Sans Pro"/>
            <a:cs typeface="Arial"/>
          </a:endParaRPr>
        </a:p>
      </dgm:t>
    </dgm:pt>
    <dgm:pt modelId="{45122B1C-8B37-4685-8266-8A02A49ABF4E}" type="parTrans" cxnId="{A0FFB731-849E-4DA1-8CE1-32524B0F63D5}">
      <dgm:prSet/>
      <dgm:spPr/>
      <dgm:t>
        <a:bodyPr/>
        <a:lstStyle/>
        <a:p>
          <a:endParaRPr lang="pt-BR"/>
        </a:p>
      </dgm:t>
    </dgm:pt>
    <dgm:pt modelId="{02D8C383-D07E-4F60-8862-779208834BBF}" type="sibTrans" cxnId="{A0FFB731-849E-4DA1-8CE1-32524B0F63D5}">
      <dgm:prSet/>
      <dgm:spPr/>
      <dgm:t>
        <a:bodyPr/>
        <a:lstStyle/>
        <a:p>
          <a:endParaRPr lang="pt-BR"/>
        </a:p>
      </dgm:t>
    </dgm:pt>
    <dgm:pt modelId="{71930CE5-A930-4CF4-9CFA-FA7BDD50FB69}">
      <dgm:prSet phldr="0"/>
      <dgm:spPr>
        <a:xfrm>
          <a:off x="836323" y="3623848"/>
          <a:ext cx="4380849" cy="724089"/>
        </a:xfrm>
        <a:prstGeom prst="rect">
          <a:avLst/>
        </a:prstGeom>
        <a:noFill/>
        <a:ln>
          <a:noFill/>
        </a:ln>
        <a:effectLst/>
      </dgm:spPr>
      <dgm:t>
        <a:bodyPr/>
        <a:lstStyle/>
        <a:p>
          <a:pPr>
            <a:lnSpc>
              <a:spcPct val="100000"/>
            </a:lnSpc>
          </a:pPr>
          <a:r>
            <a:rPr lang="pt-BR" dirty="0">
              <a:solidFill>
                <a:srgbClr val="000000"/>
              </a:solidFill>
            </a:rPr>
            <a:t>Desvantagem: processos que consomem mais tempo podem demorar muito para serem finalizados</a:t>
          </a:r>
          <a:r>
            <a:rPr lang="pt-BR" dirty="0">
              <a:solidFill>
                <a:srgbClr val="000000"/>
              </a:solidFill>
              <a:latin typeface="Arial"/>
            </a:rPr>
            <a:t>.</a:t>
          </a:r>
          <a:endParaRPr lang="pt-BR" dirty="0">
            <a:solidFill>
              <a:srgbClr val="000000"/>
            </a:solidFill>
          </a:endParaRPr>
        </a:p>
      </dgm:t>
    </dgm:pt>
    <dgm:pt modelId="{5485451E-F701-4600-B570-64687E4A4ACD}" type="parTrans" cxnId="{B9BF4386-986B-49BC-AB37-CF1FC6FF2FC5}">
      <dgm:prSet/>
      <dgm:spPr/>
      <dgm:t>
        <a:bodyPr/>
        <a:lstStyle/>
        <a:p>
          <a:endParaRPr lang="pt-BR"/>
        </a:p>
      </dgm:t>
    </dgm:pt>
    <dgm:pt modelId="{3307B741-13A7-475D-9C9C-8B8C0B600693}" type="sibTrans" cxnId="{B9BF4386-986B-49BC-AB37-CF1FC6FF2FC5}">
      <dgm:prSet/>
      <dgm:spPr/>
      <dgm:t>
        <a:bodyPr/>
        <a:lstStyle/>
        <a:p>
          <a:endParaRPr lang="pt-BR"/>
        </a:p>
      </dgm:t>
    </dgm:pt>
    <dgm:pt modelId="{9997AF2D-775B-4FE5-BFFD-7C0955947D5F}" type="pres">
      <dgm:prSet presAssocID="{EDD81977-17F3-4511-A7B5-B5B64BCE1BC0}" presName="root" presStyleCnt="0">
        <dgm:presLayoutVars>
          <dgm:dir/>
          <dgm:resizeHandles val="exact"/>
        </dgm:presLayoutVars>
      </dgm:prSet>
      <dgm:spPr/>
    </dgm:pt>
    <dgm:pt modelId="{F243F0D7-4AA6-4DEB-963A-E554008A8855}" type="pres">
      <dgm:prSet presAssocID="{21799378-3975-4BDB-96E0-864B19F3B8EF}" presName="compNode" presStyleCnt="0"/>
      <dgm:spPr/>
    </dgm:pt>
    <dgm:pt modelId="{C3A59E1F-6A4F-4DD0-B007-6C121807C729}" type="pres">
      <dgm:prSet presAssocID="{21799378-3975-4BDB-96E0-864B19F3B8EF}" presName="bgRect" presStyleLbl="bgShp" presStyleIdx="0" presStyleCnt="4"/>
      <dgm:spPr>
        <a:xfrm>
          <a:off x="0" y="3399"/>
          <a:ext cx="5217173" cy="724089"/>
        </a:xfrm>
        <a:prstGeom prst="roundRect">
          <a:avLst>
            <a:gd name="adj" fmla="val 10000"/>
          </a:avLst>
        </a:prstGeom>
        <a:solidFill>
          <a:srgbClr val="1EB9D3">
            <a:tint val="40000"/>
            <a:hueOff val="0"/>
            <a:satOff val="0"/>
            <a:lumOff val="0"/>
            <a:alphaOff val="0"/>
          </a:srgbClr>
        </a:solidFill>
        <a:ln>
          <a:noFill/>
        </a:ln>
        <a:effectLst/>
      </dgm:spPr>
    </dgm:pt>
    <dgm:pt modelId="{394263E2-3927-4D9E-B113-4C960800EB6F}" type="pres">
      <dgm:prSet presAssocID="{21799378-3975-4BDB-96E0-864B19F3B8EF}" presName="iconRect" presStyleLbl="node1" presStyleIdx="0" presStyleCnt="4"/>
      <dgm: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Fluxograma"/>
        </a:ext>
      </dgm:extLst>
    </dgm:pt>
    <dgm:pt modelId="{4AD5CA94-8560-47FB-AB5A-BB497DBE3193}" type="pres">
      <dgm:prSet presAssocID="{21799378-3975-4BDB-96E0-864B19F3B8EF}" presName="spaceRect" presStyleCnt="0"/>
      <dgm:spPr/>
    </dgm:pt>
    <dgm:pt modelId="{F189B028-BA0F-4877-839E-308A2247A026}" type="pres">
      <dgm:prSet presAssocID="{21799378-3975-4BDB-96E0-864B19F3B8EF}" presName="parTx" presStyleLbl="revTx" presStyleIdx="0" presStyleCnt="4">
        <dgm:presLayoutVars>
          <dgm:chMax val="0"/>
          <dgm:chPref val="0"/>
        </dgm:presLayoutVars>
      </dgm:prSet>
      <dgm:spPr/>
    </dgm:pt>
    <dgm:pt modelId="{E46B8337-5E0E-4FD3-9B79-1AC4E1D84649}" type="pres">
      <dgm:prSet presAssocID="{B148C210-DC36-40F3-86B3-3944BED75C66}" presName="sibTrans" presStyleCnt="0"/>
      <dgm:spPr/>
    </dgm:pt>
    <dgm:pt modelId="{98BF364D-DD1C-4C06-A5F9-F9DE164BFFE5}" type="pres">
      <dgm:prSet presAssocID="{D5A86F59-9827-4A7D-91D3-757293248D0C}" presName="compNode" presStyleCnt="0"/>
      <dgm:spPr/>
    </dgm:pt>
    <dgm:pt modelId="{89908B61-0975-400F-B611-BC81C2D30278}" type="pres">
      <dgm:prSet presAssocID="{D5A86F59-9827-4A7D-91D3-757293248D0C}" presName="bgRect" presStyleLbl="bgShp" presStyleIdx="1" presStyleCnt="4"/>
      <dgm:spPr>
        <a:xfrm>
          <a:off x="0" y="908511"/>
          <a:ext cx="5217173" cy="724089"/>
        </a:xfrm>
        <a:prstGeom prst="roundRect">
          <a:avLst>
            <a:gd name="adj" fmla="val 10000"/>
          </a:avLst>
        </a:prstGeom>
        <a:solidFill>
          <a:srgbClr val="1EB9D3">
            <a:tint val="40000"/>
            <a:hueOff val="0"/>
            <a:satOff val="0"/>
            <a:lumOff val="0"/>
            <a:alphaOff val="0"/>
          </a:srgbClr>
        </a:solidFill>
        <a:ln>
          <a:noFill/>
        </a:ln>
        <a:effectLst/>
      </dgm:spPr>
    </dgm:pt>
    <dgm:pt modelId="{CEA62E96-BE2F-4537-ABD0-CF1D143361F8}" type="pres">
      <dgm:prSet presAssocID="{D5A86F59-9827-4A7D-91D3-757293248D0C}" presName="iconRect" presStyleLbl="node1" presStyleIdx="1" presStyleCnt="4"/>
      <dgm: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Processador"/>
        </a:ext>
      </dgm:extLst>
    </dgm:pt>
    <dgm:pt modelId="{D562B526-4D59-4120-B9B5-3F07C78AFB5B}" type="pres">
      <dgm:prSet presAssocID="{D5A86F59-9827-4A7D-91D3-757293248D0C}" presName="spaceRect" presStyleCnt="0"/>
      <dgm:spPr/>
    </dgm:pt>
    <dgm:pt modelId="{49723E08-6017-40FB-ADED-31D5D61FC9A6}" type="pres">
      <dgm:prSet presAssocID="{D5A86F59-9827-4A7D-91D3-757293248D0C}" presName="parTx" presStyleLbl="revTx" presStyleIdx="1" presStyleCnt="4">
        <dgm:presLayoutVars>
          <dgm:chMax val="0"/>
          <dgm:chPref val="0"/>
        </dgm:presLayoutVars>
      </dgm:prSet>
      <dgm:spPr/>
    </dgm:pt>
    <dgm:pt modelId="{ACBBDE65-CBC1-4E8B-9F67-102C3B63EC1B}" type="pres">
      <dgm:prSet presAssocID="{72452533-E1F7-4783-BC44-9414A0B81A03}" presName="sibTrans" presStyleCnt="0"/>
      <dgm:spPr/>
    </dgm:pt>
    <dgm:pt modelId="{2BD19AF5-3C1A-4379-BACB-649A4420CF04}" type="pres">
      <dgm:prSet presAssocID="{3100388F-A0D7-4B9C-97F4-E4805E4C0D81}" presName="compNode" presStyleCnt="0"/>
      <dgm:spPr/>
    </dgm:pt>
    <dgm:pt modelId="{CEE10137-E3EC-4332-8D83-E7E47A836883}" type="pres">
      <dgm:prSet presAssocID="{3100388F-A0D7-4B9C-97F4-E4805E4C0D81}" presName="bgRect" presStyleLbl="bgShp" presStyleIdx="2" presStyleCnt="4"/>
      <dgm:spPr>
        <a:xfrm>
          <a:off x="0" y="1813624"/>
          <a:ext cx="5217173" cy="724089"/>
        </a:xfrm>
        <a:prstGeom prst="roundRect">
          <a:avLst>
            <a:gd name="adj" fmla="val 10000"/>
          </a:avLst>
        </a:prstGeom>
        <a:solidFill>
          <a:srgbClr val="1EB9D3">
            <a:tint val="40000"/>
            <a:hueOff val="0"/>
            <a:satOff val="0"/>
            <a:lumOff val="0"/>
            <a:alphaOff val="0"/>
          </a:srgbClr>
        </a:solidFill>
        <a:ln>
          <a:noFill/>
        </a:ln>
        <a:effectLst/>
      </dgm:spPr>
    </dgm:pt>
    <dgm:pt modelId="{1F02B3CC-38B7-4B4C-BB7E-A4C60119A379}" type="pres">
      <dgm:prSet presAssocID="{3100388F-A0D7-4B9C-97F4-E4805E4C0D81}" presName="iconRect" presStyleLbl="node1" presStyleIdx="2" presStyleCnt="4"/>
      <dgm:spPr>
        <a:xfrm>
          <a:off x="219037" y="1976544"/>
          <a:ext cx="398249" cy="39824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pt>
    <dgm:pt modelId="{51F002B8-C082-4D24-9D83-4887632994D8}" type="pres">
      <dgm:prSet presAssocID="{3100388F-A0D7-4B9C-97F4-E4805E4C0D81}" presName="spaceRect" presStyleCnt="0"/>
      <dgm:spPr/>
    </dgm:pt>
    <dgm:pt modelId="{5861127E-A082-4A75-8084-E13D4EF927C1}" type="pres">
      <dgm:prSet presAssocID="{3100388F-A0D7-4B9C-97F4-E4805E4C0D81}" presName="parTx" presStyleLbl="revTx" presStyleIdx="2" presStyleCnt="4">
        <dgm:presLayoutVars>
          <dgm:chMax val="0"/>
          <dgm:chPref val="0"/>
        </dgm:presLayoutVars>
      </dgm:prSet>
      <dgm:spPr/>
    </dgm:pt>
    <dgm:pt modelId="{54106F2C-DD29-4C13-B636-885750A4A3D3}" type="pres">
      <dgm:prSet presAssocID="{02D8C383-D07E-4F60-8862-779208834BBF}" presName="sibTrans" presStyleCnt="0"/>
      <dgm:spPr/>
    </dgm:pt>
    <dgm:pt modelId="{635A044A-798C-4F5B-BC92-D0FACBD49C07}" type="pres">
      <dgm:prSet presAssocID="{71930CE5-A930-4CF4-9CFA-FA7BDD50FB69}" presName="compNode" presStyleCnt="0"/>
      <dgm:spPr/>
    </dgm:pt>
    <dgm:pt modelId="{C183DBCF-8C80-4252-AFF9-4504C2FDB696}" type="pres">
      <dgm:prSet presAssocID="{71930CE5-A930-4CF4-9CFA-FA7BDD50FB69}" presName="bgRect" presStyleLbl="bgShp" presStyleIdx="3" presStyleCnt="4"/>
      <dgm:spPr>
        <a:xfrm>
          <a:off x="0" y="3623848"/>
          <a:ext cx="5217173" cy="724089"/>
        </a:xfrm>
        <a:prstGeom prst="roundRect">
          <a:avLst>
            <a:gd name="adj" fmla="val 10000"/>
          </a:avLst>
        </a:prstGeom>
        <a:solidFill>
          <a:srgbClr val="1EB9D3">
            <a:tint val="40000"/>
            <a:hueOff val="0"/>
            <a:satOff val="0"/>
            <a:lumOff val="0"/>
            <a:alphaOff val="0"/>
          </a:srgbClr>
        </a:solidFill>
        <a:ln>
          <a:noFill/>
        </a:ln>
        <a:effectLst/>
      </dgm:spPr>
    </dgm:pt>
    <dgm:pt modelId="{28267BD4-36AF-40EC-8801-F2B3E49E24DA}" type="pres">
      <dgm:prSet presAssocID="{71930CE5-A930-4CF4-9CFA-FA7BDD50FB69}" presName="iconRect" presStyleLbl="node1" presStyleIdx="3" presStyleCnt="4"/>
      <dgm:spPr>
        <a:xfrm>
          <a:off x="219037" y="3786768"/>
          <a:ext cx="398249" cy="398249"/>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gm:spPr>
    </dgm:pt>
    <dgm:pt modelId="{2C51DE2E-350D-4566-B779-A6BE40D964CB}" type="pres">
      <dgm:prSet presAssocID="{71930CE5-A930-4CF4-9CFA-FA7BDD50FB69}" presName="spaceRect" presStyleCnt="0"/>
      <dgm:spPr/>
    </dgm:pt>
    <dgm:pt modelId="{A02A3A1B-4E58-4683-8671-3715D30EC9B0}" type="pres">
      <dgm:prSet presAssocID="{71930CE5-A930-4CF4-9CFA-FA7BDD50FB69}" presName="parTx" presStyleLbl="revTx" presStyleIdx="3" presStyleCnt="4">
        <dgm:presLayoutVars>
          <dgm:chMax val="0"/>
          <dgm:chPref val="0"/>
        </dgm:presLayoutVars>
      </dgm:prSet>
      <dgm:spPr/>
    </dgm:pt>
  </dgm:ptLst>
  <dgm:cxnLst>
    <dgm:cxn modelId="{8F5AEF06-BDB8-4B0C-9851-30F30CCE2402}" type="presOf" srcId="{21799378-3975-4BDB-96E0-864B19F3B8EF}" destId="{F189B028-BA0F-4877-839E-308A2247A026}" srcOrd="0" destOrd="0" presId="urn:microsoft.com/office/officeart/2018/2/layout/IconVerticalSolidList"/>
    <dgm:cxn modelId="{0C22C712-6495-45E4-AA37-E4FA18E7EB32}" srcId="{EDD81977-17F3-4511-A7B5-B5B64BCE1BC0}" destId="{D5A86F59-9827-4A7D-91D3-757293248D0C}" srcOrd="1" destOrd="0" parTransId="{78E386F2-8728-42DC-AE58-5BC807357E2F}" sibTransId="{72452533-E1F7-4783-BC44-9414A0B81A03}"/>
    <dgm:cxn modelId="{FB5F2818-FACC-499C-A6F1-006FA7875C45}" srcId="{EDD81977-17F3-4511-A7B5-B5B64BCE1BC0}" destId="{21799378-3975-4BDB-96E0-864B19F3B8EF}" srcOrd="0" destOrd="0" parTransId="{528CC46B-DE2C-44AC-8C73-500DF3873AD1}" sibTransId="{B148C210-DC36-40F3-86B3-3944BED75C66}"/>
    <dgm:cxn modelId="{FAFBFE22-4014-4335-BFE4-E7ACCD62B7EB}" type="presOf" srcId="{3100388F-A0D7-4B9C-97F4-E4805E4C0D81}" destId="{5861127E-A082-4A75-8084-E13D4EF927C1}" srcOrd="0" destOrd="0" presId="urn:microsoft.com/office/officeart/2018/2/layout/IconVerticalSolidList"/>
    <dgm:cxn modelId="{1CB30827-E66F-4E66-9D30-C3E82D4771C6}" type="presOf" srcId="{71930CE5-A930-4CF4-9CFA-FA7BDD50FB69}" destId="{A02A3A1B-4E58-4683-8671-3715D30EC9B0}" srcOrd="0" destOrd="0" presId="urn:microsoft.com/office/officeart/2018/2/layout/IconVerticalSolidList"/>
    <dgm:cxn modelId="{A0FFB731-849E-4DA1-8CE1-32524B0F63D5}" srcId="{EDD81977-17F3-4511-A7B5-B5B64BCE1BC0}" destId="{3100388F-A0D7-4B9C-97F4-E4805E4C0D81}" srcOrd="2" destOrd="0" parTransId="{45122B1C-8B37-4685-8266-8A02A49ABF4E}" sibTransId="{02D8C383-D07E-4F60-8862-779208834BBF}"/>
    <dgm:cxn modelId="{B9BF4386-986B-49BC-AB37-CF1FC6FF2FC5}" srcId="{EDD81977-17F3-4511-A7B5-B5B64BCE1BC0}" destId="{71930CE5-A930-4CF4-9CFA-FA7BDD50FB69}" srcOrd="3" destOrd="0" parTransId="{5485451E-F701-4600-B570-64687E4A4ACD}" sibTransId="{3307B741-13A7-475D-9C9C-8B8C0B600693}"/>
    <dgm:cxn modelId="{290CBCA0-5D38-47E1-B4A6-9E9466E4724C}" type="presOf" srcId="{D5A86F59-9827-4A7D-91D3-757293248D0C}" destId="{49723E08-6017-40FB-ADED-31D5D61FC9A6}" srcOrd="0" destOrd="0" presId="urn:microsoft.com/office/officeart/2018/2/layout/IconVerticalSolidList"/>
    <dgm:cxn modelId="{47960AFB-6D1F-4197-B41E-9F07CE203220}" type="presOf" srcId="{EDD81977-17F3-4511-A7B5-B5B64BCE1BC0}" destId="{9997AF2D-775B-4FE5-BFFD-7C0955947D5F}" srcOrd="0" destOrd="0" presId="urn:microsoft.com/office/officeart/2018/2/layout/IconVerticalSolidList"/>
    <dgm:cxn modelId="{665353A8-4B2E-4EEB-B9DE-16A63C85B5E8}" type="presParOf" srcId="{9997AF2D-775B-4FE5-BFFD-7C0955947D5F}" destId="{F243F0D7-4AA6-4DEB-963A-E554008A8855}" srcOrd="0" destOrd="0" presId="urn:microsoft.com/office/officeart/2018/2/layout/IconVerticalSolidList"/>
    <dgm:cxn modelId="{C67F37AB-504C-431D-A46F-790BF24F4350}" type="presParOf" srcId="{F243F0D7-4AA6-4DEB-963A-E554008A8855}" destId="{C3A59E1F-6A4F-4DD0-B007-6C121807C729}" srcOrd="0" destOrd="0" presId="urn:microsoft.com/office/officeart/2018/2/layout/IconVerticalSolidList"/>
    <dgm:cxn modelId="{E1424517-CA72-44FF-B656-037C088AAE01}" type="presParOf" srcId="{F243F0D7-4AA6-4DEB-963A-E554008A8855}" destId="{394263E2-3927-4D9E-B113-4C960800EB6F}" srcOrd="1" destOrd="0" presId="urn:microsoft.com/office/officeart/2018/2/layout/IconVerticalSolidList"/>
    <dgm:cxn modelId="{F9B22582-A234-4CB0-99A8-D8068D2D7D76}" type="presParOf" srcId="{F243F0D7-4AA6-4DEB-963A-E554008A8855}" destId="{4AD5CA94-8560-47FB-AB5A-BB497DBE3193}" srcOrd="2" destOrd="0" presId="urn:microsoft.com/office/officeart/2018/2/layout/IconVerticalSolidList"/>
    <dgm:cxn modelId="{69F8FC0C-0CFD-45A5-A51F-987A6A47422B}" type="presParOf" srcId="{F243F0D7-4AA6-4DEB-963A-E554008A8855}" destId="{F189B028-BA0F-4877-839E-308A2247A026}" srcOrd="3" destOrd="0" presId="urn:microsoft.com/office/officeart/2018/2/layout/IconVerticalSolidList"/>
    <dgm:cxn modelId="{FD04E30C-B74C-424A-95FC-9D4F11914719}" type="presParOf" srcId="{9997AF2D-775B-4FE5-BFFD-7C0955947D5F}" destId="{E46B8337-5E0E-4FD3-9B79-1AC4E1D84649}" srcOrd="1" destOrd="0" presId="urn:microsoft.com/office/officeart/2018/2/layout/IconVerticalSolidList"/>
    <dgm:cxn modelId="{7D6C59C8-B8AF-48AB-AC96-098DBEB7AD47}" type="presParOf" srcId="{9997AF2D-775B-4FE5-BFFD-7C0955947D5F}" destId="{98BF364D-DD1C-4C06-A5F9-F9DE164BFFE5}" srcOrd="2" destOrd="0" presId="urn:microsoft.com/office/officeart/2018/2/layout/IconVerticalSolidList"/>
    <dgm:cxn modelId="{30130BAB-A7D8-42B6-A4E9-145F2728C34E}" type="presParOf" srcId="{98BF364D-DD1C-4C06-A5F9-F9DE164BFFE5}" destId="{89908B61-0975-400F-B611-BC81C2D30278}" srcOrd="0" destOrd="0" presId="urn:microsoft.com/office/officeart/2018/2/layout/IconVerticalSolidList"/>
    <dgm:cxn modelId="{CF24B9BF-82E8-45B5-A8E3-62CD9DCD293F}" type="presParOf" srcId="{98BF364D-DD1C-4C06-A5F9-F9DE164BFFE5}" destId="{CEA62E96-BE2F-4537-ABD0-CF1D143361F8}" srcOrd="1" destOrd="0" presId="urn:microsoft.com/office/officeart/2018/2/layout/IconVerticalSolidList"/>
    <dgm:cxn modelId="{4DE7F344-51BC-496C-BE75-63C3C4521D0F}" type="presParOf" srcId="{98BF364D-DD1C-4C06-A5F9-F9DE164BFFE5}" destId="{D562B526-4D59-4120-B9B5-3F07C78AFB5B}" srcOrd="2" destOrd="0" presId="urn:microsoft.com/office/officeart/2018/2/layout/IconVerticalSolidList"/>
    <dgm:cxn modelId="{2D5313D5-1D33-4057-8A81-1627A53F58EB}" type="presParOf" srcId="{98BF364D-DD1C-4C06-A5F9-F9DE164BFFE5}" destId="{49723E08-6017-40FB-ADED-31D5D61FC9A6}" srcOrd="3" destOrd="0" presId="urn:microsoft.com/office/officeart/2018/2/layout/IconVerticalSolidList"/>
    <dgm:cxn modelId="{CD3C1F3C-F78B-4330-9476-EBEAB0AF87D8}" type="presParOf" srcId="{9997AF2D-775B-4FE5-BFFD-7C0955947D5F}" destId="{ACBBDE65-CBC1-4E8B-9F67-102C3B63EC1B}" srcOrd="3" destOrd="0" presId="urn:microsoft.com/office/officeart/2018/2/layout/IconVerticalSolidList"/>
    <dgm:cxn modelId="{92323BE9-7F97-40F1-B3E1-192E4E70261F}" type="presParOf" srcId="{9997AF2D-775B-4FE5-BFFD-7C0955947D5F}" destId="{2BD19AF5-3C1A-4379-BACB-649A4420CF04}" srcOrd="4" destOrd="0" presId="urn:microsoft.com/office/officeart/2018/2/layout/IconVerticalSolidList"/>
    <dgm:cxn modelId="{F7170F0C-F58C-4849-B07C-63BF10EB8D28}" type="presParOf" srcId="{2BD19AF5-3C1A-4379-BACB-649A4420CF04}" destId="{CEE10137-E3EC-4332-8D83-E7E47A836883}" srcOrd="0" destOrd="0" presId="urn:microsoft.com/office/officeart/2018/2/layout/IconVerticalSolidList"/>
    <dgm:cxn modelId="{4AECF085-7E93-4A93-A9E8-19CC706C04EA}" type="presParOf" srcId="{2BD19AF5-3C1A-4379-BACB-649A4420CF04}" destId="{1F02B3CC-38B7-4B4C-BB7E-A4C60119A379}" srcOrd="1" destOrd="0" presId="urn:microsoft.com/office/officeart/2018/2/layout/IconVerticalSolidList"/>
    <dgm:cxn modelId="{3A635B0D-CC87-4FA2-8414-868C16EE02D4}" type="presParOf" srcId="{2BD19AF5-3C1A-4379-BACB-649A4420CF04}" destId="{51F002B8-C082-4D24-9D83-4887632994D8}" srcOrd="2" destOrd="0" presId="urn:microsoft.com/office/officeart/2018/2/layout/IconVerticalSolidList"/>
    <dgm:cxn modelId="{AFCE5A50-D8C2-4073-B171-74E283B890AB}" type="presParOf" srcId="{2BD19AF5-3C1A-4379-BACB-649A4420CF04}" destId="{5861127E-A082-4A75-8084-E13D4EF927C1}" srcOrd="3" destOrd="0" presId="urn:microsoft.com/office/officeart/2018/2/layout/IconVerticalSolidList"/>
    <dgm:cxn modelId="{2DC00CFD-3293-4B2F-9BBA-864392C9D9B7}" type="presParOf" srcId="{9997AF2D-775B-4FE5-BFFD-7C0955947D5F}" destId="{54106F2C-DD29-4C13-B636-885750A4A3D3}" srcOrd="5" destOrd="0" presId="urn:microsoft.com/office/officeart/2018/2/layout/IconVerticalSolidList"/>
    <dgm:cxn modelId="{14DADF22-EEEE-46FA-8283-71A80AF231B4}" type="presParOf" srcId="{9997AF2D-775B-4FE5-BFFD-7C0955947D5F}" destId="{635A044A-798C-4F5B-BC92-D0FACBD49C07}" srcOrd="6" destOrd="0" presId="urn:microsoft.com/office/officeart/2018/2/layout/IconVerticalSolidList"/>
    <dgm:cxn modelId="{73882C26-1928-4C4D-BD5C-05808C7FEB8B}" type="presParOf" srcId="{635A044A-798C-4F5B-BC92-D0FACBD49C07}" destId="{C183DBCF-8C80-4252-AFF9-4504C2FDB696}" srcOrd="0" destOrd="0" presId="urn:microsoft.com/office/officeart/2018/2/layout/IconVerticalSolidList"/>
    <dgm:cxn modelId="{8FC60A78-3E42-4C33-BEF3-592C76856A85}" type="presParOf" srcId="{635A044A-798C-4F5B-BC92-D0FACBD49C07}" destId="{28267BD4-36AF-40EC-8801-F2B3E49E24DA}" srcOrd="1" destOrd="0" presId="urn:microsoft.com/office/officeart/2018/2/layout/IconVerticalSolidList"/>
    <dgm:cxn modelId="{1296DD7A-D1AD-45B8-B5E1-3963B2BFC8C2}" type="presParOf" srcId="{635A044A-798C-4F5B-BC92-D0FACBD49C07}" destId="{2C51DE2E-350D-4566-B779-A6BE40D964CB}" srcOrd="2" destOrd="0" presId="urn:microsoft.com/office/officeart/2018/2/layout/IconVerticalSolidList"/>
    <dgm:cxn modelId="{72384D56-155C-4572-BC09-A0B7AF3D9E31}" type="presParOf" srcId="{635A044A-798C-4F5B-BC92-D0FACBD49C07}" destId="{A02A3A1B-4E58-4683-8671-3715D30EC9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387243-A8CD-4FC5-8F2E-4150D9D7711E}"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3B9CE80C-510E-4C39-BF51-90AFF009060E}">
      <dgm:prSet/>
      <dgm:spPr>
        <a:xfrm>
          <a:off x="836323" y="3399"/>
          <a:ext cx="4380849" cy="724089"/>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Cada processo possui uma prioridade → os processos prontos com maior prioridade são executados primeiro;</a:t>
          </a:r>
          <a:endParaRPr lang="en-US" dirty="0">
            <a:solidFill>
              <a:sysClr val="windowText" lastClr="000000">
                <a:hueOff val="0"/>
                <a:satOff val="0"/>
                <a:lumOff val="0"/>
                <a:alphaOff val="0"/>
              </a:sysClr>
            </a:solidFill>
            <a:latin typeface="Source Sans Pro"/>
            <a:ea typeface="+mn-ea"/>
            <a:cs typeface="+mn-cs"/>
          </a:endParaRPr>
        </a:p>
      </dgm:t>
    </dgm:pt>
    <dgm:pt modelId="{C86AB906-62D6-42E0-9A3E-44D388F170E8}" type="parTrans" cxnId="{25B3B544-E8AC-4D45-A959-7490BA819E1F}">
      <dgm:prSet/>
      <dgm:spPr/>
      <dgm:t>
        <a:bodyPr/>
        <a:lstStyle/>
        <a:p>
          <a:endParaRPr lang="en-US"/>
        </a:p>
      </dgm:t>
    </dgm:pt>
    <dgm:pt modelId="{E0C697CA-82E2-4D39-9B61-4D3F361F90DB}" type="sibTrans" cxnId="{25B3B544-E8AC-4D45-A959-7490BA819E1F}">
      <dgm:prSet/>
      <dgm:spPr/>
      <dgm:t>
        <a:bodyPr/>
        <a:lstStyle/>
        <a:p>
          <a:endParaRPr lang="en-US"/>
        </a:p>
      </dgm:t>
    </dgm:pt>
    <dgm:pt modelId="{32022316-FE54-4272-B678-08528FF843B6}">
      <dgm:prSet/>
      <dgm:spPr>
        <a:xfrm>
          <a:off x="836323" y="908511"/>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Prioridades são atribuídas dinâmica ou estaticamente;</a:t>
          </a:r>
          <a:endParaRPr lang="en-US">
            <a:solidFill>
              <a:sysClr val="windowText" lastClr="000000">
                <a:hueOff val="0"/>
                <a:satOff val="0"/>
                <a:lumOff val="0"/>
                <a:alphaOff val="0"/>
              </a:sysClr>
            </a:solidFill>
            <a:latin typeface="Source Sans Pro"/>
            <a:ea typeface="+mn-ea"/>
            <a:cs typeface="+mn-cs"/>
          </a:endParaRPr>
        </a:p>
      </dgm:t>
    </dgm:pt>
    <dgm:pt modelId="{2833EB6F-D996-4A2F-87E9-A841A1F2AFB3}" type="parTrans" cxnId="{4849AF87-05FC-4019-99D0-37DEDBD9DC66}">
      <dgm:prSet/>
      <dgm:spPr/>
      <dgm:t>
        <a:bodyPr/>
        <a:lstStyle/>
        <a:p>
          <a:endParaRPr lang="en-US"/>
        </a:p>
      </dgm:t>
    </dgm:pt>
    <dgm:pt modelId="{E7DABC77-A49A-4224-8F2D-AF1C3334BDA3}" type="sibTrans" cxnId="{4849AF87-05FC-4019-99D0-37DEDBD9DC66}">
      <dgm:prSet/>
      <dgm:spPr/>
      <dgm:t>
        <a:bodyPr/>
        <a:lstStyle/>
        <a:p>
          <a:endParaRPr lang="en-US"/>
        </a:p>
      </dgm:t>
    </dgm:pt>
    <dgm:pt modelId="{7D3A093B-F100-4C7E-9801-F67F4F47A99B}">
      <dgm:prSet/>
      <dgm:spPr>
        <a:xfrm>
          <a:off x="836323" y="1813624"/>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Classes de processos com mesma prioridade;</a:t>
          </a:r>
          <a:endParaRPr lang="en-US">
            <a:solidFill>
              <a:sysClr val="windowText" lastClr="000000">
                <a:hueOff val="0"/>
                <a:satOff val="0"/>
                <a:lumOff val="0"/>
                <a:alphaOff val="0"/>
              </a:sysClr>
            </a:solidFill>
            <a:latin typeface="Source Sans Pro"/>
            <a:ea typeface="+mn-ea"/>
            <a:cs typeface="+mn-cs"/>
          </a:endParaRPr>
        </a:p>
      </dgm:t>
    </dgm:pt>
    <dgm:pt modelId="{E2E01742-B0AB-4E84-9188-08552B7B8E9C}" type="parTrans" cxnId="{8B16733C-00AC-451E-B0E7-0F568E3BD684}">
      <dgm:prSet/>
      <dgm:spPr/>
      <dgm:t>
        <a:bodyPr/>
        <a:lstStyle/>
        <a:p>
          <a:endParaRPr lang="en-US"/>
        </a:p>
      </dgm:t>
    </dgm:pt>
    <dgm:pt modelId="{388DB8C5-00AC-4A8E-9CFB-DA96C560D12D}" type="sibTrans" cxnId="{8B16733C-00AC-451E-B0E7-0F568E3BD684}">
      <dgm:prSet/>
      <dgm:spPr/>
      <dgm:t>
        <a:bodyPr/>
        <a:lstStyle/>
        <a:p>
          <a:endParaRPr lang="en-US"/>
        </a:p>
      </dgm:t>
    </dgm:pt>
    <dgm:pt modelId="{FB3C3652-A337-484B-BB4C-4C9AD8170056}">
      <dgm:prSet/>
      <dgm:spPr>
        <a:xfrm>
          <a:off x="836323" y="2718736"/>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Preemptivo;</a:t>
          </a:r>
          <a:endParaRPr lang="en-US">
            <a:solidFill>
              <a:sysClr val="windowText" lastClr="000000">
                <a:hueOff val="0"/>
                <a:satOff val="0"/>
                <a:lumOff val="0"/>
                <a:alphaOff val="0"/>
              </a:sysClr>
            </a:solidFill>
            <a:latin typeface="Source Sans Pro"/>
            <a:ea typeface="+mn-ea"/>
            <a:cs typeface="+mn-cs"/>
          </a:endParaRPr>
        </a:p>
      </dgm:t>
    </dgm:pt>
    <dgm:pt modelId="{EA5E9AAC-B968-4365-9893-E44139DCE6F5}" type="parTrans" cxnId="{2583A0A8-22B9-4575-81CB-960BE3724951}">
      <dgm:prSet/>
      <dgm:spPr/>
      <dgm:t>
        <a:bodyPr/>
        <a:lstStyle/>
        <a:p>
          <a:endParaRPr lang="en-US"/>
        </a:p>
      </dgm:t>
    </dgm:pt>
    <dgm:pt modelId="{B0D61909-3C99-4968-9AA7-C4776A50043C}" type="sibTrans" cxnId="{2583A0A8-22B9-4575-81CB-960BE3724951}">
      <dgm:prSet/>
      <dgm:spPr/>
      <dgm:t>
        <a:bodyPr/>
        <a:lstStyle/>
        <a:p>
          <a:endParaRPr lang="en-US"/>
        </a:p>
      </dgm:t>
    </dgm:pt>
    <dgm:pt modelId="{09AC8ED3-F776-4280-9610-5551E5B1CB56}">
      <dgm:prSet/>
      <dgm:spPr>
        <a:xfrm>
          <a:off x="836323" y="3623848"/>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Cada processo possui um quantum.</a:t>
          </a:r>
          <a:endParaRPr lang="en-US">
            <a:solidFill>
              <a:sysClr val="windowText" lastClr="000000">
                <a:hueOff val="0"/>
                <a:satOff val="0"/>
                <a:lumOff val="0"/>
                <a:alphaOff val="0"/>
              </a:sysClr>
            </a:solidFill>
            <a:latin typeface="Source Sans Pro"/>
            <a:ea typeface="+mn-ea"/>
            <a:cs typeface="+mn-cs"/>
          </a:endParaRPr>
        </a:p>
      </dgm:t>
    </dgm:pt>
    <dgm:pt modelId="{1902115C-5CB3-40FF-9CCB-A9B0466B5AEF}" type="parTrans" cxnId="{55EE88A1-0061-4B29-887A-D6255CC433E3}">
      <dgm:prSet/>
      <dgm:spPr/>
      <dgm:t>
        <a:bodyPr/>
        <a:lstStyle/>
        <a:p>
          <a:endParaRPr lang="en-US"/>
        </a:p>
      </dgm:t>
    </dgm:pt>
    <dgm:pt modelId="{BF50E381-4CD9-4DC4-A28B-CD8EF48126B9}" type="sibTrans" cxnId="{55EE88A1-0061-4B29-887A-D6255CC433E3}">
      <dgm:prSet/>
      <dgm:spPr/>
      <dgm:t>
        <a:bodyPr/>
        <a:lstStyle/>
        <a:p>
          <a:endParaRPr lang="en-US"/>
        </a:p>
      </dgm:t>
    </dgm:pt>
    <dgm:pt modelId="{1CAE66CE-A286-4C6D-9422-088884BF1B6C}" type="pres">
      <dgm:prSet presAssocID="{C2387243-A8CD-4FC5-8F2E-4150D9D7711E}" presName="root" presStyleCnt="0">
        <dgm:presLayoutVars>
          <dgm:dir/>
          <dgm:resizeHandles val="exact"/>
        </dgm:presLayoutVars>
      </dgm:prSet>
      <dgm:spPr/>
    </dgm:pt>
    <dgm:pt modelId="{7B73DBBA-7A58-4E44-AFBE-826D0B673274}" type="pres">
      <dgm:prSet presAssocID="{3B9CE80C-510E-4C39-BF51-90AFF009060E}" presName="compNode" presStyleCnt="0"/>
      <dgm:spPr/>
    </dgm:pt>
    <dgm:pt modelId="{BD37646D-ACCD-4293-8D5B-09EC6AA8EB21}" type="pres">
      <dgm:prSet presAssocID="{3B9CE80C-510E-4C39-BF51-90AFF009060E}" presName="bgRect" presStyleLbl="bgShp" presStyleIdx="0" presStyleCnt="5"/>
      <dgm:spPr>
        <a:xfrm>
          <a:off x="0" y="3399"/>
          <a:ext cx="5217173" cy="724089"/>
        </a:xfrm>
        <a:prstGeom prst="roundRect">
          <a:avLst>
            <a:gd name="adj" fmla="val 10000"/>
          </a:avLst>
        </a:prstGeom>
        <a:solidFill>
          <a:srgbClr val="1EB9D3">
            <a:tint val="40000"/>
            <a:hueOff val="0"/>
            <a:satOff val="0"/>
            <a:lumOff val="0"/>
            <a:alphaOff val="0"/>
          </a:srgbClr>
        </a:solidFill>
        <a:ln>
          <a:noFill/>
        </a:ln>
        <a:effectLst/>
      </dgm:spPr>
    </dgm:pt>
    <dgm:pt modelId="{56C89891-58D7-42DA-8A60-3D0C0DD1AE82}" type="pres">
      <dgm:prSet presAssocID="{3B9CE80C-510E-4C39-BF51-90AFF009060E}" presName="iconRect" presStyleLbl="node1" presStyleIdx="0" presStyleCnt="5"/>
      <dgm: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Branching Diagram"/>
        </a:ext>
      </dgm:extLst>
    </dgm:pt>
    <dgm:pt modelId="{A269116E-5F06-465B-B0AF-F500496B59FF}" type="pres">
      <dgm:prSet presAssocID="{3B9CE80C-510E-4C39-BF51-90AFF009060E}" presName="spaceRect" presStyleCnt="0"/>
      <dgm:spPr/>
    </dgm:pt>
    <dgm:pt modelId="{8911DE74-545E-4652-AEF5-DD7DBD3F93A9}" type="pres">
      <dgm:prSet presAssocID="{3B9CE80C-510E-4C39-BF51-90AFF009060E}" presName="parTx" presStyleLbl="revTx" presStyleIdx="0" presStyleCnt="5">
        <dgm:presLayoutVars>
          <dgm:chMax val="0"/>
          <dgm:chPref val="0"/>
        </dgm:presLayoutVars>
      </dgm:prSet>
      <dgm:spPr/>
    </dgm:pt>
    <dgm:pt modelId="{AAB6E241-FE0B-48E6-B930-174E9C4D2412}" type="pres">
      <dgm:prSet presAssocID="{E0C697CA-82E2-4D39-9B61-4D3F361F90DB}" presName="sibTrans" presStyleCnt="0"/>
      <dgm:spPr/>
    </dgm:pt>
    <dgm:pt modelId="{D5085D4E-E680-4AD4-9CF4-8F0EDAF80C5A}" type="pres">
      <dgm:prSet presAssocID="{32022316-FE54-4272-B678-08528FF843B6}" presName="compNode" presStyleCnt="0"/>
      <dgm:spPr/>
    </dgm:pt>
    <dgm:pt modelId="{C81566DA-B8F0-4784-A9DE-F636CC340D02}" type="pres">
      <dgm:prSet presAssocID="{32022316-FE54-4272-B678-08528FF843B6}" presName="bgRect" presStyleLbl="bgShp" presStyleIdx="1" presStyleCnt="5"/>
      <dgm:spPr>
        <a:xfrm>
          <a:off x="0" y="908511"/>
          <a:ext cx="5217173" cy="724089"/>
        </a:xfrm>
        <a:prstGeom prst="roundRect">
          <a:avLst>
            <a:gd name="adj" fmla="val 10000"/>
          </a:avLst>
        </a:prstGeom>
        <a:solidFill>
          <a:srgbClr val="1EB9D3">
            <a:tint val="40000"/>
            <a:hueOff val="0"/>
            <a:satOff val="0"/>
            <a:lumOff val="0"/>
            <a:alphaOff val="0"/>
          </a:srgbClr>
        </a:solidFill>
        <a:ln>
          <a:noFill/>
        </a:ln>
        <a:effectLst/>
      </dgm:spPr>
    </dgm:pt>
    <dgm:pt modelId="{6C1B25A1-E28F-4CEE-B978-4D764DC4BDE2}" type="pres">
      <dgm:prSet presAssocID="{32022316-FE54-4272-B678-08528FF843B6}" presName="iconRect" presStyleLbl="node1" presStyleIdx="1" presStyleCnt="5"/>
      <dgm:spPr>
        <a:xfrm>
          <a:off x="219037" y="1071431"/>
          <a:ext cx="398249" cy="3982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Monitor com preenchimento sólido"/>
        </a:ext>
      </dgm:extLst>
    </dgm:pt>
    <dgm:pt modelId="{92C6F896-3CC6-481E-8642-7BBAABE05898}" type="pres">
      <dgm:prSet presAssocID="{32022316-FE54-4272-B678-08528FF843B6}" presName="spaceRect" presStyleCnt="0"/>
      <dgm:spPr/>
    </dgm:pt>
    <dgm:pt modelId="{399189E7-2932-4692-A079-B33C20A471C3}" type="pres">
      <dgm:prSet presAssocID="{32022316-FE54-4272-B678-08528FF843B6}" presName="parTx" presStyleLbl="revTx" presStyleIdx="1" presStyleCnt="5">
        <dgm:presLayoutVars>
          <dgm:chMax val="0"/>
          <dgm:chPref val="0"/>
        </dgm:presLayoutVars>
      </dgm:prSet>
      <dgm:spPr/>
    </dgm:pt>
    <dgm:pt modelId="{D50A0CE6-5358-47B3-9684-F4B54913B9B1}" type="pres">
      <dgm:prSet presAssocID="{E7DABC77-A49A-4224-8F2D-AF1C3334BDA3}" presName="sibTrans" presStyleCnt="0"/>
      <dgm:spPr/>
    </dgm:pt>
    <dgm:pt modelId="{BE8EFABD-CA89-4269-9A14-69682F607C90}" type="pres">
      <dgm:prSet presAssocID="{7D3A093B-F100-4C7E-9801-F67F4F47A99B}" presName="compNode" presStyleCnt="0"/>
      <dgm:spPr/>
    </dgm:pt>
    <dgm:pt modelId="{3070B934-64DE-4D0B-A880-C7594B733190}" type="pres">
      <dgm:prSet presAssocID="{7D3A093B-F100-4C7E-9801-F67F4F47A99B}" presName="bgRect" presStyleLbl="bgShp" presStyleIdx="2" presStyleCnt="5"/>
      <dgm:spPr>
        <a:xfrm>
          <a:off x="0" y="1813624"/>
          <a:ext cx="5217173" cy="724089"/>
        </a:xfrm>
        <a:prstGeom prst="roundRect">
          <a:avLst>
            <a:gd name="adj" fmla="val 10000"/>
          </a:avLst>
        </a:prstGeom>
        <a:solidFill>
          <a:srgbClr val="1EB9D3">
            <a:tint val="40000"/>
            <a:hueOff val="0"/>
            <a:satOff val="0"/>
            <a:lumOff val="0"/>
            <a:alphaOff val="0"/>
          </a:srgbClr>
        </a:solidFill>
        <a:ln>
          <a:noFill/>
        </a:ln>
        <a:effectLst/>
      </dgm:spPr>
    </dgm:pt>
    <dgm:pt modelId="{21C6269E-ACBA-41A5-8AC6-4AE3E9015CCE}" type="pres">
      <dgm:prSet presAssocID="{7D3A093B-F100-4C7E-9801-F67F4F47A99B}" presName="iconRect" presStyleLbl="node1" presStyleIdx="2" presStyleCnt="5"/>
      <dgm:spPr>
        <a:xfrm>
          <a:off x="219037" y="1976544"/>
          <a:ext cx="398249" cy="3982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Lista de Verificação com preenchimento sólido"/>
        </a:ext>
      </dgm:extLst>
    </dgm:pt>
    <dgm:pt modelId="{877C8E99-C740-4306-B60A-88A116ED5FBE}" type="pres">
      <dgm:prSet presAssocID="{7D3A093B-F100-4C7E-9801-F67F4F47A99B}" presName="spaceRect" presStyleCnt="0"/>
      <dgm:spPr/>
    </dgm:pt>
    <dgm:pt modelId="{AA8DE33D-E1EB-4F77-BBCB-24C2E5080A8A}" type="pres">
      <dgm:prSet presAssocID="{7D3A093B-F100-4C7E-9801-F67F4F47A99B}" presName="parTx" presStyleLbl="revTx" presStyleIdx="2" presStyleCnt="5">
        <dgm:presLayoutVars>
          <dgm:chMax val="0"/>
          <dgm:chPref val="0"/>
        </dgm:presLayoutVars>
      </dgm:prSet>
      <dgm:spPr/>
    </dgm:pt>
    <dgm:pt modelId="{9A8A6C4A-9EA8-42D4-A987-C0C1EDD4BF6D}" type="pres">
      <dgm:prSet presAssocID="{388DB8C5-00AC-4A8E-9CFB-DA96C560D12D}" presName="sibTrans" presStyleCnt="0"/>
      <dgm:spPr/>
    </dgm:pt>
    <dgm:pt modelId="{45CAF194-4158-44D8-9455-9B06A2374260}" type="pres">
      <dgm:prSet presAssocID="{FB3C3652-A337-484B-BB4C-4C9AD8170056}" presName="compNode" presStyleCnt="0"/>
      <dgm:spPr/>
    </dgm:pt>
    <dgm:pt modelId="{68B08545-385A-42AE-A38F-8BD76ACFACEE}" type="pres">
      <dgm:prSet presAssocID="{FB3C3652-A337-484B-BB4C-4C9AD8170056}" presName="bgRect" presStyleLbl="bgShp" presStyleIdx="3" presStyleCnt="5"/>
      <dgm:spPr>
        <a:xfrm>
          <a:off x="0" y="2718736"/>
          <a:ext cx="5217173" cy="724089"/>
        </a:xfrm>
        <a:prstGeom prst="roundRect">
          <a:avLst>
            <a:gd name="adj" fmla="val 10000"/>
          </a:avLst>
        </a:prstGeom>
        <a:solidFill>
          <a:srgbClr val="1EB9D3">
            <a:tint val="40000"/>
            <a:hueOff val="0"/>
            <a:satOff val="0"/>
            <a:lumOff val="0"/>
            <a:alphaOff val="0"/>
          </a:srgbClr>
        </a:solidFill>
        <a:ln>
          <a:noFill/>
        </a:ln>
        <a:effectLst/>
      </dgm:spPr>
    </dgm:pt>
    <dgm:pt modelId="{4BCDA9C2-38B2-4118-AD1A-0724846081C9}" type="pres">
      <dgm:prSet presAssocID="{FB3C3652-A337-484B-BB4C-4C9AD8170056}" presName="iconRect" presStyleLbl="node1" presStyleIdx="3" presStyleCnt="5"/>
      <dgm:spPr>
        <a:xfrm>
          <a:off x="219037" y="2881656"/>
          <a:ext cx="398249" cy="3982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Marca de seleção com preenchimento sólido"/>
        </a:ext>
      </dgm:extLst>
    </dgm:pt>
    <dgm:pt modelId="{F84ABF27-69D3-4494-BB65-B15E7195E23B}" type="pres">
      <dgm:prSet presAssocID="{FB3C3652-A337-484B-BB4C-4C9AD8170056}" presName="spaceRect" presStyleCnt="0"/>
      <dgm:spPr/>
    </dgm:pt>
    <dgm:pt modelId="{5C781A07-C1AD-4E57-9C0D-2B012C830DC5}" type="pres">
      <dgm:prSet presAssocID="{FB3C3652-A337-484B-BB4C-4C9AD8170056}" presName="parTx" presStyleLbl="revTx" presStyleIdx="3" presStyleCnt="5">
        <dgm:presLayoutVars>
          <dgm:chMax val="0"/>
          <dgm:chPref val="0"/>
        </dgm:presLayoutVars>
      </dgm:prSet>
      <dgm:spPr/>
    </dgm:pt>
    <dgm:pt modelId="{55E8EC9E-4573-4E70-8BFA-418CACBFBA96}" type="pres">
      <dgm:prSet presAssocID="{B0D61909-3C99-4968-9AA7-C4776A50043C}" presName="sibTrans" presStyleCnt="0"/>
      <dgm:spPr/>
    </dgm:pt>
    <dgm:pt modelId="{C79E631F-854E-4DBA-8D1F-7028CAA281B5}" type="pres">
      <dgm:prSet presAssocID="{09AC8ED3-F776-4280-9610-5551E5B1CB56}" presName="compNode" presStyleCnt="0"/>
      <dgm:spPr/>
    </dgm:pt>
    <dgm:pt modelId="{54C9DC6A-2D43-4F3E-80DA-E90B5F5D0352}" type="pres">
      <dgm:prSet presAssocID="{09AC8ED3-F776-4280-9610-5551E5B1CB56}" presName="bgRect" presStyleLbl="bgShp" presStyleIdx="4" presStyleCnt="5"/>
      <dgm:spPr>
        <a:xfrm>
          <a:off x="0" y="3623848"/>
          <a:ext cx="5217173" cy="724089"/>
        </a:xfrm>
        <a:prstGeom prst="roundRect">
          <a:avLst>
            <a:gd name="adj" fmla="val 10000"/>
          </a:avLst>
        </a:prstGeom>
        <a:solidFill>
          <a:srgbClr val="1EB9D3">
            <a:tint val="40000"/>
            <a:hueOff val="0"/>
            <a:satOff val="0"/>
            <a:lumOff val="0"/>
            <a:alphaOff val="0"/>
          </a:srgbClr>
        </a:solidFill>
        <a:ln>
          <a:noFill/>
        </a:ln>
        <a:effectLst/>
      </dgm:spPr>
    </dgm:pt>
    <dgm:pt modelId="{E506A37F-1597-46E4-B6E4-9C2EFD8E1E9A}" type="pres">
      <dgm:prSet presAssocID="{09AC8ED3-F776-4280-9610-5551E5B1CB56}" presName="iconRect" presStyleLbl="node1" presStyleIdx="4" presStyleCnt="5"/>
      <dgm: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Átomo"/>
        </a:ext>
      </dgm:extLst>
    </dgm:pt>
    <dgm:pt modelId="{1A1D5915-7B44-4D3D-970D-286D57281BD5}" type="pres">
      <dgm:prSet presAssocID="{09AC8ED3-F776-4280-9610-5551E5B1CB56}" presName="spaceRect" presStyleCnt="0"/>
      <dgm:spPr/>
    </dgm:pt>
    <dgm:pt modelId="{3A1FAC3F-201A-4A32-A40C-C2911CD089EA}" type="pres">
      <dgm:prSet presAssocID="{09AC8ED3-F776-4280-9610-5551E5B1CB56}" presName="parTx" presStyleLbl="revTx" presStyleIdx="4" presStyleCnt="5">
        <dgm:presLayoutVars>
          <dgm:chMax val="0"/>
          <dgm:chPref val="0"/>
        </dgm:presLayoutVars>
      </dgm:prSet>
      <dgm:spPr/>
    </dgm:pt>
  </dgm:ptLst>
  <dgm:cxnLst>
    <dgm:cxn modelId="{FC128936-4A40-4F03-8486-E8447D2EEBFB}" type="presOf" srcId="{FB3C3652-A337-484B-BB4C-4C9AD8170056}" destId="{5C781A07-C1AD-4E57-9C0D-2B012C830DC5}" srcOrd="0" destOrd="0" presId="urn:microsoft.com/office/officeart/2018/2/layout/IconVerticalSolidList"/>
    <dgm:cxn modelId="{8B16733C-00AC-451E-B0E7-0F568E3BD684}" srcId="{C2387243-A8CD-4FC5-8F2E-4150D9D7711E}" destId="{7D3A093B-F100-4C7E-9801-F67F4F47A99B}" srcOrd="2" destOrd="0" parTransId="{E2E01742-B0AB-4E84-9188-08552B7B8E9C}" sibTransId="{388DB8C5-00AC-4A8E-9CFB-DA96C560D12D}"/>
    <dgm:cxn modelId="{F2AF8D5F-D106-488F-BC37-546373A1A2A1}" type="presOf" srcId="{32022316-FE54-4272-B678-08528FF843B6}" destId="{399189E7-2932-4692-A079-B33C20A471C3}" srcOrd="0" destOrd="0" presId="urn:microsoft.com/office/officeart/2018/2/layout/IconVerticalSolidList"/>
    <dgm:cxn modelId="{86579F41-5A19-4560-9EAE-2DC0FCFE88DE}" type="presOf" srcId="{C2387243-A8CD-4FC5-8F2E-4150D9D7711E}" destId="{1CAE66CE-A286-4C6D-9422-088884BF1B6C}" srcOrd="0" destOrd="0" presId="urn:microsoft.com/office/officeart/2018/2/layout/IconVerticalSolidList"/>
    <dgm:cxn modelId="{25B3B544-E8AC-4D45-A959-7490BA819E1F}" srcId="{C2387243-A8CD-4FC5-8F2E-4150D9D7711E}" destId="{3B9CE80C-510E-4C39-BF51-90AFF009060E}" srcOrd="0" destOrd="0" parTransId="{C86AB906-62D6-42E0-9A3E-44D388F170E8}" sibTransId="{E0C697CA-82E2-4D39-9B61-4D3F361F90DB}"/>
    <dgm:cxn modelId="{8B747F79-611D-4057-ACB9-C821B5DA6B36}" type="presOf" srcId="{3B9CE80C-510E-4C39-BF51-90AFF009060E}" destId="{8911DE74-545E-4652-AEF5-DD7DBD3F93A9}" srcOrd="0" destOrd="0" presId="urn:microsoft.com/office/officeart/2018/2/layout/IconVerticalSolidList"/>
    <dgm:cxn modelId="{4849AF87-05FC-4019-99D0-37DEDBD9DC66}" srcId="{C2387243-A8CD-4FC5-8F2E-4150D9D7711E}" destId="{32022316-FE54-4272-B678-08528FF843B6}" srcOrd="1" destOrd="0" parTransId="{2833EB6F-D996-4A2F-87E9-A841A1F2AFB3}" sibTransId="{E7DABC77-A49A-4224-8F2D-AF1C3334BDA3}"/>
    <dgm:cxn modelId="{EEB85C90-CC41-4274-A7BA-B507FC26B664}" type="presOf" srcId="{09AC8ED3-F776-4280-9610-5551E5B1CB56}" destId="{3A1FAC3F-201A-4A32-A40C-C2911CD089EA}" srcOrd="0" destOrd="0" presId="urn:microsoft.com/office/officeart/2018/2/layout/IconVerticalSolidList"/>
    <dgm:cxn modelId="{55EE88A1-0061-4B29-887A-D6255CC433E3}" srcId="{C2387243-A8CD-4FC5-8F2E-4150D9D7711E}" destId="{09AC8ED3-F776-4280-9610-5551E5B1CB56}" srcOrd="4" destOrd="0" parTransId="{1902115C-5CB3-40FF-9CCB-A9B0466B5AEF}" sibTransId="{BF50E381-4CD9-4DC4-A28B-CD8EF48126B9}"/>
    <dgm:cxn modelId="{2583A0A8-22B9-4575-81CB-960BE3724951}" srcId="{C2387243-A8CD-4FC5-8F2E-4150D9D7711E}" destId="{FB3C3652-A337-484B-BB4C-4C9AD8170056}" srcOrd="3" destOrd="0" parTransId="{EA5E9AAC-B968-4365-9893-E44139DCE6F5}" sibTransId="{B0D61909-3C99-4968-9AA7-C4776A50043C}"/>
    <dgm:cxn modelId="{906085D6-806D-4979-A6A7-70F980211CBE}" type="presOf" srcId="{7D3A093B-F100-4C7E-9801-F67F4F47A99B}" destId="{AA8DE33D-E1EB-4F77-BBCB-24C2E5080A8A}" srcOrd="0" destOrd="0" presId="urn:microsoft.com/office/officeart/2018/2/layout/IconVerticalSolidList"/>
    <dgm:cxn modelId="{8D83B6D6-2CD5-46C6-B909-37A8D2AFDF96}" type="presParOf" srcId="{1CAE66CE-A286-4C6D-9422-088884BF1B6C}" destId="{7B73DBBA-7A58-4E44-AFBE-826D0B673274}" srcOrd="0" destOrd="0" presId="urn:microsoft.com/office/officeart/2018/2/layout/IconVerticalSolidList"/>
    <dgm:cxn modelId="{3BE36833-F656-4D31-9DFA-03DB6A570177}" type="presParOf" srcId="{7B73DBBA-7A58-4E44-AFBE-826D0B673274}" destId="{BD37646D-ACCD-4293-8D5B-09EC6AA8EB21}" srcOrd="0" destOrd="0" presId="urn:microsoft.com/office/officeart/2018/2/layout/IconVerticalSolidList"/>
    <dgm:cxn modelId="{F8E0E045-E68E-4F43-999E-37458D305082}" type="presParOf" srcId="{7B73DBBA-7A58-4E44-AFBE-826D0B673274}" destId="{56C89891-58D7-42DA-8A60-3D0C0DD1AE82}" srcOrd="1" destOrd="0" presId="urn:microsoft.com/office/officeart/2018/2/layout/IconVerticalSolidList"/>
    <dgm:cxn modelId="{DA9FDFF0-62A3-4F1E-BDD9-6DF141627E83}" type="presParOf" srcId="{7B73DBBA-7A58-4E44-AFBE-826D0B673274}" destId="{A269116E-5F06-465B-B0AF-F500496B59FF}" srcOrd="2" destOrd="0" presId="urn:microsoft.com/office/officeart/2018/2/layout/IconVerticalSolidList"/>
    <dgm:cxn modelId="{7A1F621E-EAF1-4EFA-AFC3-11C149EB4C55}" type="presParOf" srcId="{7B73DBBA-7A58-4E44-AFBE-826D0B673274}" destId="{8911DE74-545E-4652-AEF5-DD7DBD3F93A9}" srcOrd="3" destOrd="0" presId="urn:microsoft.com/office/officeart/2018/2/layout/IconVerticalSolidList"/>
    <dgm:cxn modelId="{BF879A28-58D6-4B64-8897-0B33A20F6CAF}" type="presParOf" srcId="{1CAE66CE-A286-4C6D-9422-088884BF1B6C}" destId="{AAB6E241-FE0B-48E6-B930-174E9C4D2412}" srcOrd="1" destOrd="0" presId="urn:microsoft.com/office/officeart/2018/2/layout/IconVerticalSolidList"/>
    <dgm:cxn modelId="{94E9AD97-A2E7-4CAC-9533-32CF9B7BA8B4}" type="presParOf" srcId="{1CAE66CE-A286-4C6D-9422-088884BF1B6C}" destId="{D5085D4E-E680-4AD4-9CF4-8F0EDAF80C5A}" srcOrd="2" destOrd="0" presId="urn:microsoft.com/office/officeart/2018/2/layout/IconVerticalSolidList"/>
    <dgm:cxn modelId="{CA312FC0-8B45-4209-B559-D8E95C96F0B1}" type="presParOf" srcId="{D5085D4E-E680-4AD4-9CF4-8F0EDAF80C5A}" destId="{C81566DA-B8F0-4784-A9DE-F636CC340D02}" srcOrd="0" destOrd="0" presId="urn:microsoft.com/office/officeart/2018/2/layout/IconVerticalSolidList"/>
    <dgm:cxn modelId="{59D2B7FA-0533-4B73-A983-2B8CB9D816E4}" type="presParOf" srcId="{D5085D4E-E680-4AD4-9CF4-8F0EDAF80C5A}" destId="{6C1B25A1-E28F-4CEE-B978-4D764DC4BDE2}" srcOrd="1" destOrd="0" presId="urn:microsoft.com/office/officeart/2018/2/layout/IconVerticalSolidList"/>
    <dgm:cxn modelId="{BB3FD65B-EC2B-46E4-B7A7-2851964B78CE}" type="presParOf" srcId="{D5085D4E-E680-4AD4-9CF4-8F0EDAF80C5A}" destId="{92C6F896-3CC6-481E-8642-7BBAABE05898}" srcOrd="2" destOrd="0" presId="urn:microsoft.com/office/officeart/2018/2/layout/IconVerticalSolidList"/>
    <dgm:cxn modelId="{8377A828-AE4E-43E8-8E0D-1787F8D5A827}" type="presParOf" srcId="{D5085D4E-E680-4AD4-9CF4-8F0EDAF80C5A}" destId="{399189E7-2932-4692-A079-B33C20A471C3}" srcOrd="3" destOrd="0" presId="urn:microsoft.com/office/officeart/2018/2/layout/IconVerticalSolidList"/>
    <dgm:cxn modelId="{D4FF32CE-8E0A-4301-B79D-77EF34D3EAB1}" type="presParOf" srcId="{1CAE66CE-A286-4C6D-9422-088884BF1B6C}" destId="{D50A0CE6-5358-47B3-9684-F4B54913B9B1}" srcOrd="3" destOrd="0" presId="urn:microsoft.com/office/officeart/2018/2/layout/IconVerticalSolidList"/>
    <dgm:cxn modelId="{72AF77BF-587C-4ECE-9AB5-769AB00773BC}" type="presParOf" srcId="{1CAE66CE-A286-4C6D-9422-088884BF1B6C}" destId="{BE8EFABD-CA89-4269-9A14-69682F607C90}" srcOrd="4" destOrd="0" presId="urn:microsoft.com/office/officeart/2018/2/layout/IconVerticalSolidList"/>
    <dgm:cxn modelId="{B31CF4E3-4C90-468A-8740-3AE5765AB416}" type="presParOf" srcId="{BE8EFABD-CA89-4269-9A14-69682F607C90}" destId="{3070B934-64DE-4D0B-A880-C7594B733190}" srcOrd="0" destOrd="0" presId="urn:microsoft.com/office/officeart/2018/2/layout/IconVerticalSolidList"/>
    <dgm:cxn modelId="{2C7D6E4E-DAF8-48A8-B21B-A39CE97E8120}" type="presParOf" srcId="{BE8EFABD-CA89-4269-9A14-69682F607C90}" destId="{21C6269E-ACBA-41A5-8AC6-4AE3E9015CCE}" srcOrd="1" destOrd="0" presId="urn:microsoft.com/office/officeart/2018/2/layout/IconVerticalSolidList"/>
    <dgm:cxn modelId="{95B163F2-C503-4518-9BF6-1F9C687A566F}" type="presParOf" srcId="{BE8EFABD-CA89-4269-9A14-69682F607C90}" destId="{877C8E99-C740-4306-B60A-88A116ED5FBE}" srcOrd="2" destOrd="0" presId="urn:microsoft.com/office/officeart/2018/2/layout/IconVerticalSolidList"/>
    <dgm:cxn modelId="{8979DA17-F22C-4DFC-A454-B09B9BFEF5C7}" type="presParOf" srcId="{BE8EFABD-CA89-4269-9A14-69682F607C90}" destId="{AA8DE33D-E1EB-4F77-BBCB-24C2E5080A8A}" srcOrd="3" destOrd="0" presId="urn:microsoft.com/office/officeart/2018/2/layout/IconVerticalSolidList"/>
    <dgm:cxn modelId="{CD450AD1-8FE9-4631-92D9-9A0094E52B82}" type="presParOf" srcId="{1CAE66CE-A286-4C6D-9422-088884BF1B6C}" destId="{9A8A6C4A-9EA8-42D4-A987-C0C1EDD4BF6D}" srcOrd="5" destOrd="0" presId="urn:microsoft.com/office/officeart/2018/2/layout/IconVerticalSolidList"/>
    <dgm:cxn modelId="{20C0FE1D-8782-46CD-8A3A-043E9D034A3D}" type="presParOf" srcId="{1CAE66CE-A286-4C6D-9422-088884BF1B6C}" destId="{45CAF194-4158-44D8-9455-9B06A2374260}" srcOrd="6" destOrd="0" presId="urn:microsoft.com/office/officeart/2018/2/layout/IconVerticalSolidList"/>
    <dgm:cxn modelId="{29B201CA-7F1C-4EA0-BF4B-82637819CEE6}" type="presParOf" srcId="{45CAF194-4158-44D8-9455-9B06A2374260}" destId="{68B08545-385A-42AE-A38F-8BD76ACFACEE}" srcOrd="0" destOrd="0" presId="urn:microsoft.com/office/officeart/2018/2/layout/IconVerticalSolidList"/>
    <dgm:cxn modelId="{57E1F792-0F31-4162-A481-12D25937366E}" type="presParOf" srcId="{45CAF194-4158-44D8-9455-9B06A2374260}" destId="{4BCDA9C2-38B2-4118-AD1A-0724846081C9}" srcOrd="1" destOrd="0" presId="urn:microsoft.com/office/officeart/2018/2/layout/IconVerticalSolidList"/>
    <dgm:cxn modelId="{E75D99E6-83E5-4D2D-B2A5-33D30DB0002E}" type="presParOf" srcId="{45CAF194-4158-44D8-9455-9B06A2374260}" destId="{F84ABF27-69D3-4494-BB65-B15E7195E23B}" srcOrd="2" destOrd="0" presId="urn:microsoft.com/office/officeart/2018/2/layout/IconVerticalSolidList"/>
    <dgm:cxn modelId="{19E5F122-30D3-48F1-96E3-762D6FA308A4}" type="presParOf" srcId="{45CAF194-4158-44D8-9455-9B06A2374260}" destId="{5C781A07-C1AD-4E57-9C0D-2B012C830DC5}" srcOrd="3" destOrd="0" presId="urn:microsoft.com/office/officeart/2018/2/layout/IconVerticalSolidList"/>
    <dgm:cxn modelId="{5B63A5E4-6B37-46E4-B33B-5D13F9C2CA21}" type="presParOf" srcId="{1CAE66CE-A286-4C6D-9422-088884BF1B6C}" destId="{55E8EC9E-4573-4E70-8BFA-418CACBFBA96}" srcOrd="7" destOrd="0" presId="urn:microsoft.com/office/officeart/2018/2/layout/IconVerticalSolidList"/>
    <dgm:cxn modelId="{D51FB9A6-C9DF-4798-A6F1-BABF10448372}" type="presParOf" srcId="{1CAE66CE-A286-4C6D-9422-088884BF1B6C}" destId="{C79E631F-854E-4DBA-8D1F-7028CAA281B5}" srcOrd="8" destOrd="0" presId="urn:microsoft.com/office/officeart/2018/2/layout/IconVerticalSolidList"/>
    <dgm:cxn modelId="{CD55CE14-2D11-4730-B0C0-D7A357CC625F}" type="presParOf" srcId="{C79E631F-854E-4DBA-8D1F-7028CAA281B5}" destId="{54C9DC6A-2D43-4F3E-80DA-E90B5F5D0352}" srcOrd="0" destOrd="0" presId="urn:microsoft.com/office/officeart/2018/2/layout/IconVerticalSolidList"/>
    <dgm:cxn modelId="{70D76547-69A1-43C9-88E7-CCD57A7BBFF3}" type="presParOf" srcId="{C79E631F-854E-4DBA-8D1F-7028CAA281B5}" destId="{E506A37F-1597-46E4-B6E4-9C2EFD8E1E9A}" srcOrd="1" destOrd="0" presId="urn:microsoft.com/office/officeart/2018/2/layout/IconVerticalSolidList"/>
    <dgm:cxn modelId="{CDED07D4-55C0-498E-B3E7-58C95A36A62A}" type="presParOf" srcId="{C79E631F-854E-4DBA-8D1F-7028CAA281B5}" destId="{1A1D5915-7B44-4D3D-970D-286D57281BD5}" srcOrd="2" destOrd="0" presId="urn:microsoft.com/office/officeart/2018/2/layout/IconVerticalSolidList"/>
    <dgm:cxn modelId="{07CAA0CC-B403-415D-9D61-546E83E02A7E}" type="presParOf" srcId="{C79E631F-854E-4DBA-8D1F-7028CAA281B5}" destId="{3A1FAC3F-201A-4A32-A40C-C2911CD089E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7DD9CB-85FD-4E39-B39D-ECFBC9624CA2}"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18E0EA34-9412-41A6-B736-821518F05CE7}">
      <dgm:prSet phldr="0"/>
      <dgm:spPr>
        <a:xfrm>
          <a:off x="836323" y="3399"/>
          <a:ext cx="4380849" cy="724089"/>
        </a:xfrm>
        <a:prstGeom prst="rect">
          <a:avLst/>
        </a:prstGeom>
        <a:noFill/>
        <a:ln>
          <a:noFill/>
        </a:ln>
        <a:effectLst/>
      </dgm:spPr>
      <dgm:t>
        <a:bodyPr/>
        <a:lstStyle/>
        <a:p>
          <a:pPr>
            <a:lnSpc>
              <a:spcPct val="100000"/>
            </a:lnSpc>
            <a:buNone/>
          </a:pPr>
          <a:r>
            <a:rPr lang="pt-BR" dirty="0">
              <a:solidFill>
                <a:sysClr val="windowText" lastClr="000000">
                  <a:hueOff val="0"/>
                  <a:satOff val="0"/>
                  <a:lumOff val="0"/>
                  <a:alphaOff val="0"/>
                </a:sysClr>
              </a:solidFill>
              <a:latin typeface="Source Sans Pro"/>
              <a:ea typeface="+mn-ea"/>
              <a:cs typeface="+mn-cs"/>
            </a:rPr>
            <a:t>Os processos podem ser divididos em diferentes filas, dependendo da sua prioridade;</a:t>
          </a:r>
        </a:p>
      </dgm:t>
    </dgm:pt>
    <dgm:pt modelId="{07C713BE-F700-4659-9E6A-A9BCF1DD0938}" type="parTrans" cxnId="{C3195BEB-D8AD-477E-A344-38505CBFCEA6}">
      <dgm:prSet/>
      <dgm:spPr/>
      <dgm:t>
        <a:bodyPr/>
        <a:lstStyle/>
        <a:p>
          <a:endParaRPr lang="en-US"/>
        </a:p>
      </dgm:t>
    </dgm:pt>
    <dgm:pt modelId="{5B5D17B5-219B-4BC8-A179-8F32AF62D6B8}" type="sibTrans" cxnId="{C3195BEB-D8AD-477E-A344-38505CBFCEA6}">
      <dgm:prSet/>
      <dgm:spPr/>
      <dgm:t>
        <a:bodyPr/>
        <a:lstStyle/>
        <a:p>
          <a:endParaRPr lang="en-US"/>
        </a:p>
      </dgm:t>
    </dgm:pt>
    <dgm:pt modelId="{46CE4B71-2727-4314-90AA-354C8F34829B}">
      <dgm:prSet/>
      <dgm:spPr>
        <a:xfrm>
          <a:off x="836323" y="908511"/>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Classes de prioridades;</a:t>
          </a:r>
          <a:endParaRPr lang="en-US">
            <a:solidFill>
              <a:sysClr val="windowText" lastClr="000000">
                <a:hueOff val="0"/>
                <a:satOff val="0"/>
                <a:lumOff val="0"/>
                <a:alphaOff val="0"/>
              </a:sysClr>
            </a:solidFill>
            <a:latin typeface="Source Sans Pro"/>
            <a:ea typeface="+mn-ea"/>
            <a:cs typeface="+mn-cs"/>
          </a:endParaRPr>
        </a:p>
      </dgm:t>
    </dgm:pt>
    <dgm:pt modelId="{36B0ACD5-332F-4EF6-A451-5D52D1E0773B}" type="parTrans" cxnId="{29DFA91B-657A-482C-8BC2-16B08AC44AE9}">
      <dgm:prSet/>
      <dgm:spPr/>
      <dgm:t>
        <a:bodyPr/>
        <a:lstStyle/>
        <a:p>
          <a:endParaRPr lang="en-US"/>
        </a:p>
      </dgm:t>
    </dgm:pt>
    <dgm:pt modelId="{97A1C589-EA74-4CE3-9EB8-131F35B7F9ED}" type="sibTrans" cxnId="{29DFA91B-657A-482C-8BC2-16B08AC44AE9}">
      <dgm:prSet/>
      <dgm:spPr/>
      <dgm:t>
        <a:bodyPr/>
        <a:lstStyle/>
        <a:p>
          <a:endParaRPr lang="en-US"/>
        </a:p>
      </dgm:t>
    </dgm:pt>
    <dgm:pt modelId="{4279A8A3-4C85-40D3-B9DF-BDB292CED5FE}">
      <dgm:prSet/>
      <dgm:spPr>
        <a:xfrm>
          <a:off x="836323" y="1813624"/>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Cada classe de prioridades possui quantum diferentes;</a:t>
          </a:r>
          <a:endParaRPr lang="en-US">
            <a:solidFill>
              <a:sysClr val="windowText" lastClr="000000">
                <a:hueOff val="0"/>
                <a:satOff val="0"/>
                <a:lumOff val="0"/>
                <a:alphaOff val="0"/>
              </a:sysClr>
            </a:solidFill>
            <a:latin typeface="Source Sans Pro"/>
            <a:ea typeface="+mn-ea"/>
            <a:cs typeface="+mn-cs"/>
          </a:endParaRPr>
        </a:p>
      </dgm:t>
    </dgm:pt>
    <dgm:pt modelId="{96E83746-FA22-4FE6-9B91-CE7E413BBDC0}" type="parTrans" cxnId="{53B6A32C-9B4C-48A5-AD07-152B205D09E9}">
      <dgm:prSet/>
      <dgm:spPr/>
      <dgm:t>
        <a:bodyPr/>
        <a:lstStyle/>
        <a:p>
          <a:endParaRPr lang="en-US"/>
        </a:p>
      </dgm:t>
    </dgm:pt>
    <dgm:pt modelId="{1BD58FC0-1834-42EF-BBFD-66D15F9F9381}" type="sibTrans" cxnId="{53B6A32C-9B4C-48A5-AD07-152B205D09E9}">
      <dgm:prSet/>
      <dgm:spPr/>
      <dgm:t>
        <a:bodyPr/>
        <a:lstStyle/>
        <a:p>
          <a:endParaRPr lang="en-US"/>
        </a:p>
      </dgm:t>
    </dgm:pt>
    <dgm:pt modelId="{74634C19-423D-477A-95D7-F38DD6A0CB71}">
      <dgm:prSet/>
      <dgm:spPr>
        <a:xfrm>
          <a:off x="836323" y="2718736"/>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Cada vez que um processo é executado e suspenso ele recebe mais tempo para execução;</a:t>
          </a:r>
          <a:endParaRPr lang="en-US">
            <a:solidFill>
              <a:sysClr val="windowText" lastClr="000000">
                <a:hueOff val="0"/>
                <a:satOff val="0"/>
                <a:lumOff val="0"/>
                <a:alphaOff val="0"/>
              </a:sysClr>
            </a:solidFill>
            <a:latin typeface="Source Sans Pro"/>
            <a:ea typeface="+mn-ea"/>
            <a:cs typeface="+mn-cs"/>
          </a:endParaRPr>
        </a:p>
      </dgm:t>
    </dgm:pt>
    <dgm:pt modelId="{DB0C0728-3066-4EC3-A1D3-1E937C69C4D5}" type="parTrans" cxnId="{E00B129A-57D6-4589-A9E6-165568A85E55}">
      <dgm:prSet/>
      <dgm:spPr/>
      <dgm:t>
        <a:bodyPr/>
        <a:lstStyle/>
        <a:p>
          <a:endParaRPr lang="en-US"/>
        </a:p>
      </dgm:t>
    </dgm:pt>
    <dgm:pt modelId="{2FCC6092-DEE5-4514-9FCA-5C7D258832CC}" type="sibTrans" cxnId="{E00B129A-57D6-4589-A9E6-165568A85E55}">
      <dgm:prSet/>
      <dgm:spPr/>
      <dgm:t>
        <a:bodyPr/>
        <a:lstStyle/>
        <a:p>
          <a:endParaRPr lang="en-US"/>
        </a:p>
      </dgm:t>
    </dgm:pt>
    <dgm:pt modelId="{6DB3CC7B-2012-4E98-B6B3-FB8B171DACAB}">
      <dgm:prSet/>
      <dgm:spPr>
        <a:xfrm>
          <a:off x="836323" y="3623848"/>
          <a:ext cx="4380849" cy="724089"/>
        </a:xfrm>
        <a:prstGeom prst="rect">
          <a:avLst/>
        </a:prstGeom>
        <a:noFill/>
        <a:ln>
          <a:noFill/>
        </a:ln>
        <a:effectLst/>
      </dgm:spPr>
      <dgm:t>
        <a:bodyPr/>
        <a:lstStyle/>
        <a:p>
          <a:pPr>
            <a:lnSpc>
              <a:spcPct val="100000"/>
            </a:lnSpc>
            <a:buNone/>
          </a:pPr>
          <a:r>
            <a:rPr lang="pt-BR">
              <a:solidFill>
                <a:sysClr val="windowText" lastClr="000000">
                  <a:hueOff val="0"/>
                  <a:satOff val="0"/>
                  <a:lumOff val="0"/>
                  <a:alphaOff val="0"/>
                </a:sysClr>
              </a:solidFill>
              <a:latin typeface="Source Sans Pro"/>
              <a:ea typeface="+mn-ea"/>
              <a:cs typeface="+mn-cs"/>
            </a:rPr>
            <a:t>Preemptivo.</a:t>
          </a:r>
          <a:endParaRPr lang="en-US">
            <a:solidFill>
              <a:sysClr val="windowText" lastClr="000000">
                <a:hueOff val="0"/>
                <a:satOff val="0"/>
                <a:lumOff val="0"/>
                <a:alphaOff val="0"/>
              </a:sysClr>
            </a:solidFill>
            <a:latin typeface="Source Sans Pro"/>
            <a:ea typeface="+mn-ea"/>
            <a:cs typeface="+mn-cs"/>
          </a:endParaRPr>
        </a:p>
      </dgm:t>
    </dgm:pt>
    <dgm:pt modelId="{A5371AE5-032D-448A-AA06-3125F3354616}" type="parTrans" cxnId="{8AF70D3F-0753-4F4A-A1A4-D889DED33972}">
      <dgm:prSet/>
      <dgm:spPr/>
      <dgm:t>
        <a:bodyPr/>
        <a:lstStyle/>
        <a:p>
          <a:endParaRPr lang="en-US"/>
        </a:p>
      </dgm:t>
    </dgm:pt>
    <dgm:pt modelId="{8A63AAFA-4F40-4AE1-9346-B22B881E70EE}" type="sibTrans" cxnId="{8AF70D3F-0753-4F4A-A1A4-D889DED33972}">
      <dgm:prSet/>
      <dgm:spPr/>
      <dgm:t>
        <a:bodyPr/>
        <a:lstStyle/>
        <a:p>
          <a:endParaRPr lang="en-US"/>
        </a:p>
      </dgm:t>
    </dgm:pt>
    <dgm:pt modelId="{BB2817AA-589D-4BB0-AEFC-D2D98A1BF71D}" type="pres">
      <dgm:prSet presAssocID="{CA7DD9CB-85FD-4E39-B39D-ECFBC9624CA2}" presName="root" presStyleCnt="0">
        <dgm:presLayoutVars>
          <dgm:dir/>
          <dgm:resizeHandles val="exact"/>
        </dgm:presLayoutVars>
      </dgm:prSet>
      <dgm:spPr/>
    </dgm:pt>
    <dgm:pt modelId="{76B9E9AB-B279-4D04-9D0B-C99B54540C69}" type="pres">
      <dgm:prSet presAssocID="{18E0EA34-9412-41A6-B736-821518F05CE7}" presName="compNode" presStyleCnt="0"/>
      <dgm:spPr/>
    </dgm:pt>
    <dgm:pt modelId="{F0B4CDA7-E39A-4801-AACC-50CBDC9CEADB}" type="pres">
      <dgm:prSet presAssocID="{18E0EA34-9412-41A6-B736-821518F05CE7}" presName="bgRect" presStyleLbl="bgShp" presStyleIdx="0" presStyleCnt="5"/>
      <dgm:spPr>
        <a:xfrm>
          <a:off x="0" y="3399"/>
          <a:ext cx="5217173" cy="724089"/>
        </a:xfrm>
        <a:prstGeom prst="roundRect">
          <a:avLst>
            <a:gd name="adj" fmla="val 10000"/>
          </a:avLst>
        </a:prstGeom>
        <a:solidFill>
          <a:srgbClr val="1EB9D3">
            <a:tint val="40000"/>
            <a:hueOff val="0"/>
            <a:satOff val="0"/>
            <a:lumOff val="0"/>
            <a:alphaOff val="0"/>
          </a:srgbClr>
        </a:solidFill>
        <a:ln>
          <a:noFill/>
        </a:ln>
        <a:effectLst/>
      </dgm:spPr>
    </dgm:pt>
    <dgm:pt modelId="{62EB732E-BE8A-4608-A99A-CAFB75E04883}" type="pres">
      <dgm:prSet presAssocID="{18E0EA34-9412-41A6-B736-821518F05CE7}" presName="iconRect" presStyleLbl="node1" presStyleIdx="0" presStyleCnt="5"/>
      <dgm: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Estatísticas"/>
        </a:ext>
      </dgm:extLst>
    </dgm:pt>
    <dgm:pt modelId="{0C76D961-1FC2-4630-B70B-4D4CDF52FE6A}" type="pres">
      <dgm:prSet presAssocID="{18E0EA34-9412-41A6-B736-821518F05CE7}" presName="spaceRect" presStyleCnt="0"/>
      <dgm:spPr/>
    </dgm:pt>
    <dgm:pt modelId="{6CA6A13F-6ABD-47B4-9A90-55270E145BBC}" type="pres">
      <dgm:prSet presAssocID="{18E0EA34-9412-41A6-B736-821518F05CE7}" presName="parTx" presStyleLbl="revTx" presStyleIdx="0" presStyleCnt="5">
        <dgm:presLayoutVars>
          <dgm:chMax val="0"/>
          <dgm:chPref val="0"/>
        </dgm:presLayoutVars>
      </dgm:prSet>
      <dgm:spPr/>
    </dgm:pt>
    <dgm:pt modelId="{2A6149EC-2F61-474A-BD43-DFD205619919}" type="pres">
      <dgm:prSet presAssocID="{5B5D17B5-219B-4BC8-A179-8F32AF62D6B8}" presName="sibTrans" presStyleCnt="0"/>
      <dgm:spPr/>
    </dgm:pt>
    <dgm:pt modelId="{3EE87793-5413-4BF4-9C58-08840FC4D8E5}" type="pres">
      <dgm:prSet presAssocID="{46CE4B71-2727-4314-90AA-354C8F34829B}" presName="compNode" presStyleCnt="0"/>
      <dgm:spPr/>
    </dgm:pt>
    <dgm:pt modelId="{C0C0EBDF-DCE7-414A-9C4A-60BD9C143D30}" type="pres">
      <dgm:prSet presAssocID="{46CE4B71-2727-4314-90AA-354C8F34829B}" presName="bgRect" presStyleLbl="bgShp" presStyleIdx="1" presStyleCnt="5"/>
      <dgm:spPr>
        <a:xfrm>
          <a:off x="0" y="908511"/>
          <a:ext cx="5217173" cy="724089"/>
        </a:xfrm>
        <a:prstGeom prst="roundRect">
          <a:avLst>
            <a:gd name="adj" fmla="val 10000"/>
          </a:avLst>
        </a:prstGeom>
        <a:solidFill>
          <a:srgbClr val="1EB9D3">
            <a:tint val="40000"/>
            <a:hueOff val="0"/>
            <a:satOff val="0"/>
            <a:lumOff val="0"/>
            <a:alphaOff val="0"/>
          </a:srgbClr>
        </a:solidFill>
        <a:ln>
          <a:noFill/>
        </a:ln>
        <a:effectLst/>
      </dgm:spPr>
    </dgm:pt>
    <dgm:pt modelId="{CCD84F04-4310-420E-A803-B12D26B037A3}" type="pres">
      <dgm:prSet presAssocID="{46CE4B71-2727-4314-90AA-354C8F34829B}" presName="iconRect" presStyleLbl="node1" presStyleIdx="1" presStyleCnt="5"/>
      <dgm: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Sala de aula"/>
        </a:ext>
      </dgm:extLst>
    </dgm:pt>
    <dgm:pt modelId="{C0C33B37-815C-43E3-BD51-E0FEE80D1AED}" type="pres">
      <dgm:prSet presAssocID="{46CE4B71-2727-4314-90AA-354C8F34829B}" presName="spaceRect" presStyleCnt="0"/>
      <dgm:spPr/>
    </dgm:pt>
    <dgm:pt modelId="{45598D37-0225-4CDA-BDDB-B0FBAAA3D479}" type="pres">
      <dgm:prSet presAssocID="{46CE4B71-2727-4314-90AA-354C8F34829B}" presName="parTx" presStyleLbl="revTx" presStyleIdx="1" presStyleCnt="5">
        <dgm:presLayoutVars>
          <dgm:chMax val="0"/>
          <dgm:chPref val="0"/>
        </dgm:presLayoutVars>
      </dgm:prSet>
      <dgm:spPr/>
    </dgm:pt>
    <dgm:pt modelId="{65343C3D-7571-4CA7-A7B2-49D9CBAAFD6D}" type="pres">
      <dgm:prSet presAssocID="{97A1C589-EA74-4CE3-9EB8-131F35B7F9ED}" presName="sibTrans" presStyleCnt="0"/>
      <dgm:spPr/>
    </dgm:pt>
    <dgm:pt modelId="{6B01128A-CD35-4AD5-B8A9-479545E9ED22}" type="pres">
      <dgm:prSet presAssocID="{4279A8A3-4C85-40D3-B9DF-BDB292CED5FE}" presName="compNode" presStyleCnt="0"/>
      <dgm:spPr/>
    </dgm:pt>
    <dgm:pt modelId="{96738CF2-4378-4F56-9B12-0777A0865A64}" type="pres">
      <dgm:prSet presAssocID="{4279A8A3-4C85-40D3-B9DF-BDB292CED5FE}" presName="bgRect" presStyleLbl="bgShp" presStyleIdx="2" presStyleCnt="5"/>
      <dgm:spPr>
        <a:xfrm>
          <a:off x="0" y="1813624"/>
          <a:ext cx="5217173" cy="724089"/>
        </a:xfrm>
        <a:prstGeom prst="roundRect">
          <a:avLst>
            <a:gd name="adj" fmla="val 10000"/>
          </a:avLst>
        </a:prstGeom>
        <a:solidFill>
          <a:srgbClr val="1EB9D3">
            <a:tint val="40000"/>
            <a:hueOff val="0"/>
            <a:satOff val="0"/>
            <a:lumOff val="0"/>
            <a:alphaOff val="0"/>
          </a:srgbClr>
        </a:solidFill>
        <a:ln>
          <a:noFill/>
        </a:ln>
        <a:effectLst/>
      </dgm:spPr>
    </dgm:pt>
    <dgm:pt modelId="{6FA9C303-6845-49F6-862D-D917FB776560}" type="pres">
      <dgm:prSet presAssocID="{4279A8A3-4C85-40D3-B9DF-BDB292CED5FE}" presName="iconRect" presStyleLbl="node1" presStyleIdx="2" presStyleCnt="5"/>
      <dgm: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Group of People"/>
        </a:ext>
      </dgm:extLst>
    </dgm:pt>
    <dgm:pt modelId="{E49626E4-22C9-4630-8B6A-827D523B5F11}" type="pres">
      <dgm:prSet presAssocID="{4279A8A3-4C85-40D3-B9DF-BDB292CED5FE}" presName="spaceRect" presStyleCnt="0"/>
      <dgm:spPr/>
    </dgm:pt>
    <dgm:pt modelId="{B0D0C699-0056-4374-8B84-15D6DC4C558A}" type="pres">
      <dgm:prSet presAssocID="{4279A8A3-4C85-40D3-B9DF-BDB292CED5FE}" presName="parTx" presStyleLbl="revTx" presStyleIdx="2" presStyleCnt="5">
        <dgm:presLayoutVars>
          <dgm:chMax val="0"/>
          <dgm:chPref val="0"/>
        </dgm:presLayoutVars>
      </dgm:prSet>
      <dgm:spPr/>
    </dgm:pt>
    <dgm:pt modelId="{AA45852A-05BC-4736-9EF5-1F721D198FC4}" type="pres">
      <dgm:prSet presAssocID="{1BD58FC0-1834-42EF-BBFD-66D15F9F9381}" presName="sibTrans" presStyleCnt="0"/>
      <dgm:spPr/>
    </dgm:pt>
    <dgm:pt modelId="{2BCEE14C-89E0-4F2B-AD6E-2E31B8398CB0}" type="pres">
      <dgm:prSet presAssocID="{74634C19-423D-477A-95D7-F38DD6A0CB71}" presName="compNode" presStyleCnt="0"/>
      <dgm:spPr/>
    </dgm:pt>
    <dgm:pt modelId="{9462D479-4C47-4D8C-B582-4B1051DB8C54}" type="pres">
      <dgm:prSet presAssocID="{74634C19-423D-477A-95D7-F38DD6A0CB71}" presName="bgRect" presStyleLbl="bgShp" presStyleIdx="3" presStyleCnt="5"/>
      <dgm:spPr>
        <a:xfrm>
          <a:off x="0" y="2718736"/>
          <a:ext cx="5217173" cy="724089"/>
        </a:xfrm>
        <a:prstGeom prst="roundRect">
          <a:avLst>
            <a:gd name="adj" fmla="val 10000"/>
          </a:avLst>
        </a:prstGeom>
        <a:solidFill>
          <a:srgbClr val="1EB9D3">
            <a:tint val="40000"/>
            <a:hueOff val="0"/>
            <a:satOff val="0"/>
            <a:lumOff val="0"/>
            <a:alphaOff val="0"/>
          </a:srgbClr>
        </a:solidFill>
        <a:ln>
          <a:noFill/>
        </a:ln>
        <a:effectLst/>
      </dgm:spPr>
    </dgm:pt>
    <dgm:pt modelId="{CC3282E1-2DE8-45DE-A7AD-C89161B153AC}" type="pres">
      <dgm:prSet presAssocID="{74634C19-423D-477A-95D7-F38DD6A0CB71}" presName="iconRect" presStyleLbl="node1" presStyleIdx="3" presStyleCnt="5"/>
      <dgm: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Branching Diagram"/>
        </a:ext>
      </dgm:extLst>
    </dgm:pt>
    <dgm:pt modelId="{83D99FA4-8E4E-4166-9B7D-725C3D0C3F27}" type="pres">
      <dgm:prSet presAssocID="{74634C19-423D-477A-95D7-F38DD6A0CB71}" presName="spaceRect" presStyleCnt="0"/>
      <dgm:spPr/>
    </dgm:pt>
    <dgm:pt modelId="{2C18CA05-7AB6-4E61-B5C4-AC6BE046FAD8}" type="pres">
      <dgm:prSet presAssocID="{74634C19-423D-477A-95D7-F38DD6A0CB71}" presName="parTx" presStyleLbl="revTx" presStyleIdx="3" presStyleCnt="5">
        <dgm:presLayoutVars>
          <dgm:chMax val="0"/>
          <dgm:chPref val="0"/>
        </dgm:presLayoutVars>
      </dgm:prSet>
      <dgm:spPr/>
    </dgm:pt>
    <dgm:pt modelId="{E19465BD-D1F2-4861-99C6-9DB24E821BD8}" type="pres">
      <dgm:prSet presAssocID="{2FCC6092-DEE5-4514-9FCA-5C7D258832CC}" presName="sibTrans" presStyleCnt="0"/>
      <dgm:spPr/>
    </dgm:pt>
    <dgm:pt modelId="{FA98FE7A-DBFF-4874-BCF8-7302BBDEADEB}" type="pres">
      <dgm:prSet presAssocID="{6DB3CC7B-2012-4E98-B6B3-FB8B171DACAB}" presName="compNode" presStyleCnt="0"/>
      <dgm:spPr/>
    </dgm:pt>
    <dgm:pt modelId="{A3588487-F3E9-4696-ABBC-DCCB6B2E920C}" type="pres">
      <dgm:prSet presAssocID="{6DB3CC7B-2012-4E98-B6B3-FB8B171DACAB}" presName="bgRect" presStyleLbl="bgShp" presStyleIdx="4" presStyleCnt="5"/>
      <dgm:spPr>
        <a:xfrm>
          <a:off x="0" y="3623848"/>
          <a:ext cx="5217173" cy="724089"/>
        </a:xfrm>
        <a:prstGeom prst="roundRect">
          <a:avLst>
            <a:gd name="adj" fmla="val 10000"/>
          </a:avLst>
        </a:prstGeom>
        <a:solidFill>
          <a:srgbClr val="1EB9D3">
            <a:tint val="40000"/>
            <a:hueOff val="0"/>
            <a:satOff val="0"/>
            <a:lumOff val="0"/>
            <a:alphaOff val="0"/>
          </a:srgbClr>
        </a:solidFill>
        <a:ln>
          <a:noFill/>
        </a:ln>
        <a:effectLst/>
      </dgm:spPr>
    </dgm:pt>
    <dgm:pt modelId="{12D08C8A-F4A5-4A8B-AF14-5061F84DFC88}" type="pres">
      <dgm:prSet presAssocID="{6DB3CC7B-2012-4E98-B6B3-FB8B171DACAB}" presName="iconRect" presStyleLbl="node1" presStyleIdx="4" presStyleCnt="5"/>
      <dgm:spPr>
        <a:xfrm>
          <a:off x="219037" y="3786768"/>
          <a:ext cx="398249" cy="39824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gm:spPr>
      <dgm:extLst>
        <a:ext uri="{E40237B7-FDA0-4F09-8148-C483321AD2D9}">
          <dgm14:cNvPr xmlns:dgm14="http://schemas.microsoft.com/office/drawing/2010/diagram" id="0" name="" descr="Marca de seleção com preenchimento sólido"/>
        </a:ext>
      </dgm:extLst>
    </dgm:pt>
    <dgm:pt modelId="{15A28A02-3FC7-44FC-A36B-75A1811B72D1}" type="pres">
      <dgm:prSet presAssocID="{6DB3CC7B-2012-4E98-B6B3-FB8B171DACAB}" presName="spaceRect" presStyleCnt="0"/>
      <dgm:spPr/>
    </dgm:pt>
    <dgm:pt modelId="{4B8F47BC-F322-4921-A1CD-E839423B7511}" type="pres">
      <dgm:prSet presAssocID="{6DB3CC7B-2012-4E98-B6B3-FB8B171DACAB}" presName="parTx" presStyleLbl="revTx" presStyleIdx="4" presStyleCnt="5">
        <dgm:presLayoutVars>
          <dgm:chMax val="0"/>
          <dgm:chPref val="0"/>
        </dgm:presLayoutVars>
      </dgm:prSet>
      <dgm:spPr/>
    </dgm:pt>
  </dgm:ptLst>
  <dgm:cxnLst>
    <dgm:cxn modelId="{29DFA91B-657A-482C-8BC2-16B08AC44AE9}" srcId="{CA7DD9CB-85FD-4E39-B39D-ECFBC9624CA2}" destId="{46CE4B71-2727-4314-90AA-354C8F34829B}" srcOrd="1" destOrd="0" parTransId="{36B0ACD5-332F-4EF6-A451-5D52D1E0773B}" sibTransId="{97A1C589-EA74-4CE3-9EB8-131F35B7F9ED}"/>
    <dgm:cxn modelId="{53B6A32C-9B4C-48A5-AD07-152B205D09E9}" srcId="{CA7DD9CB-85FD-4E39-B39D-ECFBC9624CA2}" destId="{4279A8A3-4C85-40D3-B9DF-BDB292CED5FE}" srcOrd="2" destOrd="0" parTransId="{96E83746-FA22-4FE6-9B91-CE7E413BBDC0}" sibTransId="{1BD58FC0-1834-42EF-BBFD-66D15F9F9381}"/>
    <dgm:cxn modelId="{8AF70D3F-0753-4F4A-A1A4-D889DED33972}" srcId="{CA7DD9CB-85FD-4E39-B39D-ECFBC9624CA2}" destId="{6DB3CC7B-2012-4E98-B6B3-FB8B171DACAB}" srcOrd="4" destOrd="0" parTransId="{A5371AE5-032D-448A-AA06-3125F3354616}" sibTransId="{8A63AAFA-4F40-4AE1-9346-B22B881E70EE}"/>
    <dgm:cxn modelId="{19C62064-7012-483F-9D26-DF79BF9D5B25}" type="presOf" srcId="{46CE4B71-2727-4314-90AA-354C8F34829B}" destId="{45598D37-0225-4CDA-BDDB-B0FBAAA3D479}" srcOrd="0" destOrd="0" presId="urn:microsoft.com/office/officeart/2018/2/layout/IconVerticalSolidList"/>
    <dgm:cxn modelId="{0C423B48-55F1-4B50-A5F9-23CD32CB81AB}" type="presOf" srcId="{CA7DD9CB-85FD-4E39-B39D-ECFBC9624CA2}" destId="{BB2817AA-589D-4BB0-AEFC-D2D98A1BF71D}" srcOrd="0" destOrd="0" presId="urn:microsoft.com/office/officeart/2018/2/layout/IconVerticalSolidList"/>
    <dgm:cxn modelId="{B33F777E-EDCB-40DB-8309-ADDD6ABE6D25}" type="presOf" srcId="{6DB3CC7B-2012-4E98-B6B3-FB8B171DACAB}" destId="{4B8F47BC-F322-4921-A1CD-E839423B7511}" srcOrd="0" destOrd="0" presId="urn:microsoft.com/office/officeart/2018/2/layout/IconVerticalSolidList"/>
    <dgm:cxn modelId="{40545087-B06C-4B9D-B5E5-BF30A59FC336}" type="presOf" srcId="{18E0EA34-9412-41A6-B736-821518F05CE7}" destId="{6CA6A13F-6ABD-47B4-9A90-55270E145BBC}" srcOrd="0" destOrd="0" presId="urn:microsoft.com/office/officeart/2018/2/layout/IconVerticalSolidList"/>
    <dgm:cxn modelId="{23608099-3BA2-4B2B-8B67-D35F1137A7C8}" type="presOf" srcId="{74634C19-423D-477A-95D7-F38DD6A0CB71}" destId="{2C18CA05-7AB6-4E61-B5C4-AC6BE046FAD8}" srcOrd="0" destOrd="0" presId="urn:microsoft.com/office/officeart/2018/2/layout/IconVerticalSolidList"/>
    <dgm:cxn modelId="{E00B129A-57D6-4589-A9E6-165568A85E55}" srcId="{CA7DD9CB-85FD-4E39-B39D-ECFBC9624CA2}" destId="{74634C19-423D-477A-95D7-F38DD6A0CB71}" srcOrd="3" destOrd="0" parTransId="{DB0C0728-3066-4EC3-A1D3-1E937C69C4D5}" sibTransId="{2FCC6092-DEE5-4514-9FCA-5C7D258832CC}"/>
    <dgm:cxn modelId="{2866E3D3-089B-4242-9C5E-17B6C1138B76}" type="presOf" srcId="{4279A8A3-4C85-40D3-B9DF-BDB292CED5FE}" destId="{B0D0C699-0056-4374-8B84-15D6DC4C558A}" srcOrd="0" destOrd="0" presId="urn:microsoft.com/office/officeart/2018/2/layout/IconVerticalSolidList"/>
    <dgm:cxn modelId="{C3195BEB-D8AD-477E-A344-38505CBFCEA6}" srcId="{CA7DD9CB-85FD-4E39-B39D-ECFBC9624CA2}" destId="{18E0EA34-9412-41A6-B736-821518F05CE7}" srcOrd="0" destOrd="0" parTransId="{07C713BE-F700-4659-9E6A-A9BCF1DD0938}" sibTransId="{5B5D17B5-219B-4BC8-A179-8F32AF62D6B8}"/>
    <dgm:cxn modelId="{0151070A-10BD-467F-9A29-66540877FD07}" type="presParOf" srcId="{BB2817AA-589D-4BB0-AEFC-D2D98A1BF71D}" destId="{76B9E9AB-B279-4D04-9D0B-C99B54540C69}" srcOrd="0" destOrd="0" presId="urn:microsoft.com/office/officeart/2018/2/layout/IconVerticalSolidList"/>
    <dgm:cxn modelId="{0DD1522E-8E1C-4E9F-B6D5-4A7265057EE9}" type="presParOf" srcId="{76B9E9AB-B279-4D04-9D0B-C99B54540C69}" destId="{F0B4CDA7-E39A-4801-AACC-50CBDC9CEADB}" srcOrd="0" destOrd="0" presId="urn:microsoft.com/office/officeart/2018/2/layout/IconVerticalSolidList"/>
    <dgm:cxn modelId="{551B4095-9BA3-4753-BAFF-D44FC256BAB2}" type="presParOf" srcId="{76B9E9AB-B279-4D04-9D0B-C99B54540C69}" destId="{62EB732E-BE8A-4608-A99A-CAFB75E04883}" srcOrd="1" destOrd="0" presId="urn:microsoft.com/office/officeart/2018/2/layout/IconVerticalSolidList"/>
    <dgm:cxn modelId="{60A9A830-3774-49F9-AEEC-EFD6CA9807B9}" type="presParOf" srcId="{76B9E9AB-B279-4D04-9D0B-C99B54540C69}" destId="{0C76D961-1FC2-4630-B70B-4D4CDF52FE6A}" srcOrd="2" destOrd="0" presId="urn:microsoft.com/office/officeart/2018/2/layout/IconVerticalSolidList"/>
    <dgm:cxn modelId="{4705198E-32FD-4582-8D1E-A70D3C2915C6}" type="presParOf" srcId="{76B9E9AB-B279-4D04-9D0B-C99B54540C69}" destId="{6CA6A13F-6ABD-47B4-9A90-55270E145BBC}" srcOrd="3" destOrd="0" presId="urn:microsoft.com/office/officeart/2018/2/layout/IconVerticalSolidList"/>
    <dgm:cxn modelId="{B32A5849-AB49-4F51-918A-BFD1C58091FA}" type="presParOf" srcId="{BB2817AA-589D-4BB0-AEFC-D2D98A1BF71D}" destId="{2A6149EC-2F61-474A-BD43-DFD205619919}" srcOrd="1" destOrd="0" presId="urn:microsoft.com/office/officeart/2018/2/layout/IconVerticalSolidList"/>
    <dgm:cxn modelId="{288840A8-DB6C-45B8-B292-3F68124152F8}" type="presParOf" srcId="{BB2817AA-589D-4BB0-AEFC-D2D98A1BF71D}" destId="{3EE87793-5413-4BF4-9C58-08840FC4D8E5}" srcOrd="2" destOrd="0" presId="urn:microsoft.com/office/officeart/2018/2/layout/IconVerticalSolidList"/>
    <dgm:cxn modelId="{0EB6D9D6-048F-4580-892F-30C80BE039C2}" type="presParOf" srcId="{3EE87793-5413-4BF4-9C58-08840FC4D8E5}" destId="{C0C0EBDF-DCE7-414A-9C4A-60BD9C143D30}" srcOrd="0" destOrd="0" presId="urn:microsoft.com/office/officeart/2018/2/layout/IconVerticalSolidList"/>
    <dgm:cxn modelId="{94D5A6AF-A35A-4243-810A-37F67C3ECEEE}" type="presParOf" srcId="{3EE87793-5413-4BF4-9C58-08840FC4D8E5}" destId="{CCD84F04-4310-420E-A803-B12D26B037A3}" srcOrd="1" destOrd="0" presId="urn:microsoft.com/office/officeart/2018/2/layout/IconVerticalSolidList"/>
    <dgm:cxn modelId="{9CA9A8F0-BB9C-49A2-B2C5-6E8B64CEAE68}" type="presParOf" srcId="{3EE87793-5413-4BF4-9C58-08840FC4D8E5}" destId="{C0C33B37-815C-43E3-BD51-E0FEE80D1AED}" srcOrd="2" destOrd="0" presId="urn:microsoft.com/office/officeart/2018/2/layout/IconVerticalSolidList"/>
    <dgm:cxn modelId="{900407EB-29ED-4ED6-BBCB-661868F296BA}" type="presParOf" srcId="{3EE87793-5413-4BF4-9C58-08840FC4D8E5}" destId="{45598D37-0225-4CDA-BDDB-B0FBAAA3D479}" srcOrd="3" destOrd="0" presId="urn:microsoft.com/office/officeart/2018/2/layout/IconVerticalSolidList"/>
    <dgm:cxn modelId="{7B50D229-9026-4522-B185-C1692DBF2F4C}" type="presParOf" srcId="{BB2817AA-589D-4BB0-AEFC-D2D98A1BF71D}" destId="{65343C3D-7571-4CA7-A7B2-49D9CBAAFD6D}" srcOrd="3" destOrd="0" presId="urn:microsoft.com/office/officeart/2018/2/layout/IconVerticalSolidList"/>
    <dgm:cxn modelId="{2370D4AA-3A83-49D2-A519-1B61DB1246A8}" type="presParOf" srcId="{BB2817AA-589D-4BB0-AEFC-D2D98A1BF71D}" destId="{6B01128A-CD35-4AD5-B8A9-479545E9ED22}" srcOrd="4" destOrd="0" presId="urn:microsoft.com/office/officeart/2018/2/layout/IconVerticalSolidList"/>
    <dgm:cxn modelId="{933C41B3-148C-48D9-BEA8-C01EE8FA9C46}" type="presParOf" srcId="{6B01128A-CD35-4AD5-B8A9-479545E9ED22}" destId="{96738CF2-4378-4F56-9B12-0777A0865A64}" srcOrd="0" destOrd="0" presId="urn:microsoft.com/office/officeart/2018/2/layout/IconVerticalSolidList"/>
    <dgm:cxn modelId="{9070F4D7-F8C5-41E5-83CE-C9A25479D6E5}" type="presParOf" srcId="{6B01128A-CD35-4AD5-B8A9-479545E9ED22}" destId="{6FA9C303-6845-49F6-862D-D917FB776560}" srcOrd="1" destOrd="0" presId="urn:microsoft.com/office/officeart/2018/2/layout/IconVerticalSolidList"/>
    <dgm:cxn modelId="{EEE4DB2C-5B69-47A8-A7FC-E3F1BFDD81B4}" type="presParOf" srcId="{6B01128A-CD35-4AD5-B8A9-479545E9ED22}" destId="{E49626E4-22C9-4630-8B6A-827D523B5F11}" srcOrd="2" destOrd="0" presId="urn:microsoft.com/office/officeart/2018/2/layout/IconVerticalSolidList"/>
    <dgm:cxn modelId="{69A367A0-8F1B-4C87-8842-F0C04C2CCFA8}" type="presParOf" srcId="{6B01128A-CD35-4AD5-B8A9-479545E9ED22}" destId="{B0D0C699-0056-4374-8B84-15D6DC4C558A}" srcOrd="3" destOrd="0" presId="urn:microsoft.com/office/officeart/2018/2/layout/IconVerticalSolidList"/>
    <dgm:cxn modelId="{177B22BF-3AEB-4448-A1E7-E99C2A9C9504}" type="presParOf" srcId="{BB2817AA-589D-4BB0-AEFC-D2D98A1BF71D}" destId="{AA45852A-05BC-4736-9EF5-1F721D198FC4}" srcOrd="5" destOrd="0" presId="urn:microsoft.com/office/officeart/2018/2/layout/IconVerticalSolidList"/>
    <dgm:cxn modelId="{0B32826F-CC4D-4B92-8A75-63177E25E6BF}" type="presParOf" srcId="{BB2817AA-589D-4BB0-AEFC-D2D98A1BF71D}" destId="{2BCEE14C-89E0-4F2B-AD6E-2E31B8398CB0}" srcOrd="6" destOrd="0" presId="urn:microsoft.com/office/officeart/2018/2/layout/IconVerticalSolidList"/>
    <dgm:cxn modelId="{FAC20406-340B-423D-AD88-7DD047AB5D90}" type="presParOf" srcId="{2BCEE14C-89E0-4F2B-AD6E-2E31B8398CB0}" destId="{9462D479-4C47-4D8C-B582-4B1051DB8C54}" srcOrd="0" destOrd="0" presId="urn:microsoft.com/office/officeart/2018/2/layout/IconVerticalSolidList"/>
    <dgm:cxn modelId="{6E49F2A2-951C-4C1A-A4C8-6F1EFDB20223}" type="presParOf" srcId="{2BCEE14C-89E0-4F2B-AD6E-2E31B8398CB0}" destId="{CC3282E1-2DE8-45DE-A7AD-C89161B153AC}" srcOrd="1" destOrd="0" presId="urn:microsoft.com/office/officeart/2018/2/layout/IconVerticalSolidList"/>
    <dgm:cxn modelId="{E48F9285-4237-4AC1-8142-1EBF25ACF057}" type="presParOf" srcId="{2BCEE14C-89E0-4F2B-AD6E-2E31B8398CB0}" destId="{83D99FA4-8E4E-4166-9B7D-725C3D0C3F27}" srcOrd="2" destOrd="0" presId="urn:microsoft.com/office/officeart/2018/2/layout/IconVerticalSolidList"/>
    <dgm:cxn modelId="{F3B15219-C464-4B34-9914-F685D100DDB7}" type="presParOf" srcId="{2BCEE14C-89E0-4F2B-AD6E-2E31B8398CB0}" destId="{2C18CA05-7AB6-4E61-B5C4-AC6BE046FAD8}" srcOrd="3" destOrd="0" presId="urn:microsoft.com/office/officeart/2018/2/layout/IconVerticalSolidList"/>
    <dgm:cxn modelId="{59896D14-2A3F-4EF8-A210-FE84051A089C}" type="presParOf" srcId="{BB2817AA-589D-4BB0-AEFC-D2D98A1BF71D}" destId="{E19465BD-D1F2-4861-99C6-9DB24E821BD8}" srcOrd="7" destOrd="0" presId="urn:microsoft.com/office/officeart/2018/2/layout/IconVerticalSolidList"/>
    <dgm:cxn modelId="{D593BA75-3C53-4934-AAB0-D5618001B8D5}" type="presParOf" srcId="{BB2817AA-589D-4BB0-AEFC-D2D98A1BF71D}" destId="{FA98FE7A-DBFF-4874-BCF8-7302BBDEADEB}" srcOrd="8" destOrd="0" presId="urn:microsoft.com/office/officeart/2018/2/layout/IconVerticalSolidList"/>
    <dgm:cxn modelId="{6AE3BAA9-9C34-48F9-B18A-9B3AA823C3A0}" type="presParOf" srcId="{FA98FE7A-DBFF-4874-BCF8-7302BBDEADEB}" destId="{A3588487-F3E9-4696-ABBC-DCCB6B2E920C}" srcOrd="0" destOrd="0" presId="urn:microsoft.com/office/officeart/2018/2/layout/IconVerticalSolidList"/>
    <dgm:cxn modelId="{B932B24F-EFDF-4A1E-83B4-37D68BBA9A4A}" type="presParOf" srcId="{FA98FE7A-DBFF-4874-BCF8-7302BBDEADEB}" destId="{12D08C8A-F4A5-4A8B-AF14-5061F84DFC88}" srcOrd="1" destOrd="0" presId="urn:microsoft.com/office/officeart/2018/2/layout/IconVerticalSolidList"/>
    <dgm:cxn modelId="{966C9554-E434-4AFC-A3B1-0B64618B3901}" type="presParOf" srcId="{FA98FE7A-DBFF-4874-BCF8-7302BBDEADEB}" destId="{15A28A02-3FC7-44FC-A36B-75A1811B72D1}" srcOrd="2" destOrd="0" presId="urn:microsoft.com/office/officeart/2018/2/layout/IconVerticalSolidList"/>
    <dgm:cxn modelId="{DC06974A-392D-452B-BEB8-995157E62166}" type="presParOf" srcId="{FA98FE7A-DBFF-4874-BCF8-7302BBDEADEB}" destId="{4B8F47BC-F322-4921-A1CD-E839423B751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6A12E-A7AD-4727-94F1-431ECC489FDC}">
      <dsp:nvSpPr>
        <dsp:cNvPr id="0" name=""/>
        <dsp:cNvSpPr/>
      </dsp:nvSpPr>
      <dsp:spPr>
        <a:xfrm>
          <a:off x="0" y="0"/>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6F26141-FD6D-484A-8026-115495DE5DE8}">
      <dsp:nvSpPr>
        <dsp:cNvPr id="0" name=""/>
        <dsp:cNvSpPr/>
      </dsp:nvSpPr>
      <dsp:spPr>
        <a:xfrm>
          <a:off x="145967" y="109702"/>
          <a:ext cx="265394" cy="265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137F5-2913-4E08-A86D-5FADABD40B06}">
      <dsp:nvSpPr>
        <dsp:cNvPr id="0" name=""/>
        <dsp:cNvSpPr/>
      </dsp:nvSpPr>
      <dsp:spPr>
        <a:xfrm>
          <a:off x="557328" y="1132"/>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dirty="0">
              <a:solidFill>
                <a:sysClr val="windowText" lastClr="000000">
                  <a:hueOff val="0"/>
                  <a:satOff val="0"/>
                  <a:lumOff val="0"/>
                  <a:alphaOff val="0"/>
                </a:sysClr>
              </a:solidFill>
              <a:latin typeface="Source Sans Pro"/>
              <a:ea typeface="+mn-ea"/>
              <a:cs typeface="+mn-cs"/>
            </a:rPr>
            <a:t> 1. Conceitos Básicos</a:t>
          </a:r>
          <a:endParaRPr lang="en-US" sz="1900" kern="1200" dirty="0">
            <a:solidFill>
              <a:sysClr val="windowText" lastClr="000000">
                <a:hueOff val="0"/>
                <a:satOff val="0"/>
                <a:lumOff val="0"/>
                <a:alphaOff val="0"/>
              </a:sysClr>
            </a:solidFill>
            <a:latin typeface="Source Sans Pro"/>
            <a:ea typeface="+mn-ea"/>
            <a:cs typeface="+mn-cs"/>
          </a:endParaRPr>
        </a:p>
      </dsp:txBody>
      <dsp:txXfrm>
        <a:off x="557328" y="1132"/>
        <a:ext cx="6590686" cy="482535"/>
      </dsp:txXfrm>
    </dsp:sp>
    <dsp:sp modelId="{2059D756-6E08-4A6B-BDC9-1D1928FDE268}">
      <dsp:nvSpPr>
        <dsp:cNvPr id="0" name=""/>
        <dsp:cNvSpPr/>
      </dsp:nvSpPr>
      <dsp:spPr>
        <a:xfrm>
          <a:off x="0" y="604302"/>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246B063-E620-4767-B1C3-D15C6BCD1A1A}">
      <dsp:nvSpPr>
        <dsp:cNvPr id="0" name=""/>
        <dsp:cNvSpPr/>
      </dsp:nvSpPr>
      <dsp:spPr>
        <a:xfrm>
          <a:off x="145967" y="712872"/>
          <a:ext cx="265394" cy="265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C3FCC3-DA8F-4A88-A721-ADA2E5F31693}">
      <dsp:nvSpPr>
        <dsp:cNvPr id="0" name=""/>
        <dsp:cNvSpPr/>
      </dsp:nvSpPr>
      <dsp:spPr>
        <a:xfrm>
          <a:off x="557328" y="604302"/>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a:solidFill>
                <a:sysClr val="windowText" lastClr="000000">
                  <a:hueOff val="0"/>
                  <a:satOff val="0"/>
                  <a:lumOff val="0"/>
                  <a:alphaOff val="0"/>
                </a:sysClr>
              </a:solidFill>
              <a:latin typeface="Source Sans Pro"/>
              <a:ea typeface="+mn-ea"/>
              <a:cs typeface="+mn-cs"/>
            </a:rPr>
            <a:t> 2. Categorias de Escalonamento de Processos</a:t>
          </a:r>
          <a:endParaRPr lang="en-US" sz="1900" kern="1200">
            <a:solidFill>
              <a:sysClr val="windowText" lastClr="000000">
                <a:hueOff val="0"/>
                <a:satOff val="0"/>
                <a:lumOff val="0"/>
                <a:alphaOff val="0"/>
              </a:sysClr>
            </a:solidFill>
            <a:latin typeface="Source Sans Pro"/>
            <a:ea typeface="+mn-ea"/>
            <a:cs typeface="+mn-cs"/>
          </a:endParaRPr>
        </a:p>
      </dsp:txBody>
      <dsp:txXfrm>
        <a:off x="557328" y="604302"/>
        <a:ext cx="6590686" cy="482535"/>
      </dsp:txXfrm>
    </dsp:sp>
    <dsp:sp modelId="{9CDC86BD-FBDB-4831-B8CE-B3168367F646}">
      <dsp:nvSpPr>
        <dsp:cNvPr id="0" name=""/>
        <dsp:cNvSpPr/>
      </dsp:nvSpPr>
      <dsp:spPr>
        <a:xfrm>
          <a:off x="0" y="1207472"/>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E9A55EA-1DB9-4CDB-AA8A-AF2FBFD5BB09}">
      <dsp:nvSpPr>
        <dsp:cNvPr id="0" name=""/>
        <dsp:cNvSpPr/>
      </dsp:nvSpPr>
      <dsp:spPr>
        <a:xfrm>
          <a:off x="145967" y="1316042"/>
          <a:ext cx="265394" cy="265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C377D-5A86-4732-B83B-EB97BBCAB2FD}">
      <dsp:nvSpPr>
        <dsp:cNvPr id="0" name=""/>
        <dsp:cNvSpPr/>
      </dsp:nvSpPr>
      <dsp:spPr>
        <a:xfrm>
          <a:off x="557328" y="1207472"/>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a:solidFill>
                <a:sysClr val="windowText" lastClr="000000">
                  <a:hueOff val="0"/>
                  <a:satOff val="0"/>
                  <a:lumOff val="0"/>
                  <a:alphaOff val="0"/>
                </a:sysClr>
              </a:solidFill>
              <a:latin typeface="Source Sans Pro"/>
              <a:ea typeface="+mn-ea"/>
              <a:cs typeface="+mn-cs"/>
            </a:rPr>
            <a:t> 3. Sistemas Batch</a:t>
          </a:r>
          <a:endParaRPr lang="en-US" sz="1900" kern="1200">
            <a:solidFill>
              <a:sysClr val="windowText" lastClr="000000">
                <a:hueOff val="0"/>
                <a:satOff val="0"/>
                <a:lumOff val="0"/>
                <a:alphaOff val="0"/>
              </a:sysClr>
            </a:solidFill>
            <a:latin typeface="Source Sans Pro"/>
            <a:ea typeface="+mn-ea"/>
            <a:cs typeface="+mn-cs"/>
          </a:endParaRPr>
        </a:p>
      </dsp:txBody>
      <dsp:txXfrm>
        <a:off x="557328" y="1207472"/>
        <a:ext cx="6590686" cy="482535"/>
      </dsp:txXfrm>
    </dsp:sp>
    <dsp:sp modelId="{FC89318C-5850-4CDE-AE66-2976ED5E2D18}">
      <dsp:nvSpPr>
        <dsp:cNvPr id="0" name=""/>
        <dsp:cNvSpPr/>
      </dsp:nvSpPr>
      <dsp:spPr>
        <a:xfrm>
          <a:off x="0" y="1810641"/>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4881B42C-9D0D-4560-8176-84167C62C113}">
      <dsp:nvSpPr>
        <dsp:cNvPr id="0" name=""/>
        <dsp:cNvSpPr/>
      </dsp:nvSpPr>
      <dsp:spPr>
        <a:xfrm>
          <a:off x="145967" y="1919212"/>
          <a:ext cx="265394" cy="265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B5961-ABAD-4951-A5D8-BAC4C23471C0}">
      <dsp:nvSpPr>
        <dsp:cNvPr id="0" name=""/>
        <dsp:cNvSpPr/>
      </dsp:nvSpPr>
      <dsp:spPr>
        <a:xfrm>
          <a:off x="557328" y="1810641"/>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a:solidFill>
                <a:sysClr val="windowText" lastClr="000000">
                  <a:hueOff val="0"/>
                  <a:satOff val="0"/>
                  <a:lumOff val="0"/>
                  <a:alphaOff val="0"/>
                </a:sysClr>
              </a:solidFill>
              <a:latin typeface="Source Sans Pro"/>
              <a:ea typeface="+mn-ea"/>
              <a:cs typeface="+mn-cs"/>
            </a:rPr>
            <a:t> 4. Sistemas Interativos</a:t>
          </a:r>
          <a:endParaRPr lang="en-US" sz="1900" kern="1200">
            <a:solidFill>
              <a:sysClr val="windowText" lastClr="000000">
                <a:hueOff val="0"/>
                <a:satOff val="0"/>
                <a:lumOff val="0"/>
                <a:alphaOff val="0"/>
              </a:sysClr>
            </a:solidFill>
            <a:latin typeface="Source Sans Pro"/>
            <a:ea typeface="+mn-ea"/>
            <a:cs typeface="+mn-cs"/>
          </a:endParaRPr>
        </a:p>
      </dsp:txBody>
      <dsp:txXfrm>
        <a:off x="557328" y="1810641"/>
        <a:ext cx="6590686" cy="482535"/>
      </dsp:txXfrm>
    </dsp:sp>
    <dsp:sp modelId="{C6D0D4D1-B371-4385-82C4-C1A99309953D}">
      <dsp:nvSpPr>
        <dsp:cNvPr id="0" name=""/>
        <dsp:cNvSpPr/>
      </dsp:nvSpPr>
      <dsp:spPr>
        <a:xfrm>
          <a:off x="0" y="2413811"/>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C4B617-EFD1-4546-9BCF-6CD3A9923B3B}">
      <dsp:nvSpPr>
        <dsp:cNvPr id="0" name=""/>
        <dsp:cNvSpPr/>
      </dsp:nvSpPr>
      <dsp:spPr>
        <a:xfrm>
          <a:off x="145967" y="2522382"/>
          <a:ext cx="265394" cy="26539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93E823-7792-46AA-B769-688C21EFB981}">
      <dsp:nvSpPr>
        <dsp:cNvPr id="0" name=""/>
        <dsp:cNvSpPr/>
      </dsp:nvSpPr>
      <dsp:spPr>
        <a:xfrm>
          <a:off x="557328" y="2413811"/>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a:solidFill>
                <a:sysClr val="windowText" lastClr="000000">
                  <a:hueOff val="0"/>
                  <a:satOff val="0"/>
                  <a:lumOff val="0"/>
                  <a:alphaOff val="0"/>
                </a:sysClr>
              </a:solidFill>
              <a:latin typeface="Source Sans Pro"/>
              <a:ea typeface="+mn-ea"/>
              <a:cs typeface="+mn-cs"/>
            </a:rPr>
            <a:t> 5. Sistemas de Tempo Real</a:t>
          </a:r>
          <a:endParaRPr lang="en-US" sz="1900" kern="1200">
            <a:solidFill>
              <a:sysClr val="windowText" lastClr="000000">
                <a:hueOff val="0"/>
                <a:satOff val="0"/>
                <a:lumOff val="0"/>
                <a:alphaOff val="0"/>
              </a:sysClr>
            </a:solidFill>
            <a:latin typeface="Source Sans Pro"/>
            <a:ea typeface="+mn-ea"/>
            <a:cs typeface="+mn-cs"/>
          </a:endParaRPr>
        </a:p>
      </dsp:txBody>
      <dsp:txXfrm>
        <a:off x="557328" y="2413811"/>
        <a:ext cx="6590686" cy="482535"/>
      </dsp:txXfrm>
    </dsp:sp>
    <dsp:sp modelId="{9F925C1D-86AC-4B05-949D-C07CEA69CA0E}">
      <dsp:nvSpPr>
        <dsp:cNvPr id="0" name=""/>
        <dsp:cNvSpPr/>
      </dsp:nvSpPr>
      <dsp:spPr>
        <a:xfrm>
          <a:off x="0" y="3016981"/>
          <a:ext cx="7148015" cy="482535"/>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48F87EF-420A-46DF-AA85-EB9C0FBA79A5}">
      <dsp:nvSpPr>
        <dsp:cNvPr id="0" name=""/>
        <dsp:cNvSpPr/>
      </dsp:nvSpPr>
      <dsp:spPr>
        <a:xfrm>
          <a:off x="145967" y="3125552"/>
          <a:ext cx="265394" cy="2653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7E948-4B58-4770-B088-6A73D6985377}">
      <dsp:nvSpPr>
        <dsp:cNvPr id="0" name=""/>
        <dsp:cNvSpPr/>
      </dsp:nvSpPr>
      <dsp:spPr>
        <a:xfrm>
          <a:off x="557328" y="3016981"/>
          <a:ext cx="6590686" cy="48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068" tIns="51068" rIns="51068" bIns="51068" numCol="1" spcCol="1270" anchor="ctr" anchorCtr="0">
          <a:noAutofit/>
        </a:bodyPr>
        <a:lstStyle/>
        <a:p>
          <a:pPr marL="0" lvl="0" indent="0" algn="l" defTabSz="844550">
            <a:lnSpc>
              <a:spcPct val="100000"/>
            </a:lnSpc>
            <a:spcBef>
              <a:spcPct val="0"/>
            </a:spcBef>
            <a:spcAft>
              <a:spcPct val="35000"/>
            </a:spcAft>
            <a:buNone/>
          </a:pPr>
          <a:r>
            <a:rPr lang="pt-BR" sz="1900" kern="1200">
              <a:solidFill>
                <a:sysClr val="windowText" lastClr="000000">
                  <a:hueOff val="0"/>
                  <a:satOff val="0"/>
                  <a:lumOff val="0"/>
                  <a:alphaOff val="0"/>
                </a:sysClr>
              </a:solidFill>
              <a:latin typeface="Source Sans Pro"/>
              <a:ea typeface="+mn-ea"/>
              <a:cs typeface="+mn-cs"/>
            </a:rPr>
            <a:t> 6. Referências</a:t>
          </a:r>
          <a:endParaRPr lang="en-US" sz="1900" kern="1200">
            <a:solidFill>
              <a:sysClr val="windowText" lastClr="000000">
                <a:hueOff val="0"/>
                <a:satOff val="0"/>
                <a:lumOff val="0"/>
                <a:alphaOff val="0"/>
              </a:sysClr>
            </a:solidFill>
            <a:latin typeface="Source Sans Pro"/>
            <a:ea typeface="+mn-ea"/>
            <a:cs typeface="+mn-cs"/>
          </a:endParaRPr>
        </a:p>
      </dsp:txBody>
      <dsp:txXfrm>
        <a:off x="557328" y="3016981"/>
        <a:ext cx="6590686" cy="482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3AE9C-08FF-494A-8F04-49B46151FAAB}">
      <dsp:nvSpPr>
        <dsp:cNvPr id="0" name=""/>
        <dsp:cNvSpPr/>
      </dsp:nvSpPr>
      <dsp:spPr>
        <a:xfrm>
          <a:off x="0" y="13827"/>
          <a:ext cx="4917690" cy="6911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0D5A027-96DB-49E5-ACDD-EC64464114D8}">
      <dsp:nvSpPr>
        <dsp:cNvPr id="0" name=""/>
        <dsp:cNvSpPr/>
      </dsp:nvSpPr>
      <dsp:spPr>
        <a:xfrm>
          <a:off x="209083" y="157034"/>
          <a:ext cx="380524" cy="380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6A53BE-2C9A-45A1-B4C4-8722E66D93E5}">
      <dsp:nvSpPr>
        <dsp:cNvPr id="0" name=""/>
        <dsp:cNvSpPr/>
      </dsp:nvSpPr>
      <dsp:spPr>
        <a:xfrm>
          <a:off x="798691" y="1517"/>
          <a:ext cx="4023629" cy="69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22" tIns="73222" rIns="73222" bIns="73222" numCol="1" spcCol="1270" anchor="ctr" anchorCtr="0">
          <a:noAutofit/>
        </a:bodyPr>
        <a:lstStyle/>
        <a:p>
          <a:pPr marL="0" lvl="0" indent="0" algn="l" defTabSz="622300">
            <a:lnSpc>
              <a:spcPct val="100000"/>
            </a:lnSpc>
            <a:spcBef>
              <a:spcPct val="0"/>
            </a:spcBef>
            <a:spcAft>
              <a:spcPct val="35000"/>
            </a:spcAft>
            <a:buNone/>
          </a:pPr>
          <a:r>
            <a:rPr lang="pt-BR" sz="1400" kern="1200" dirty="0">
              <a:solidFill>
                <a:sysClr val="windowText" lastClr="000000">
                  <a:hueOff val="0"/>
                  <a:satOff val="0"/>
                  <a:lumOff val="0"/>
                  <a:alphaOff val="0"/>
                </a:sysClr>
              </a:solidFill>
              <a:latin typeface="Source Sans Pro"/>
              <a:ea typeface="+mn-ea"/>
              <a:cs typeface="+mn-cs"/>
            </a:rPr>
            <a:t>Sistema Operacional é um conjunto de ferramentas que possibilita o uso adequado do computador.</a:t>
          </a:r>
          <a:endParaRPr lang="en-US" sz="1400" kern="1200" dirty="0">
            <a:solidFill>
              <a:sysClr val="windowText" lastClr="000000">
                <a:hueOff val="0"/>
                <a:satOff val="0"/>
                <a:lumOff val="0"/>
                <a:alphaOff val="0"/>
              </a:sysClr>
            </a:solidFill>
            <a:latin typeface="Source Sans Pro"/>
            <a:ea typeface="+mn-ea"/>
            <a:cs typeface="+mn-cs"/>
          </a:endParaRPr>
        </a:p>
      </dsp:txBody>
      <dsp:txXfrm>
        <a:off x="798691" y="1517"/>
        <a:ext cx="4023629" cy="691861"/>
      </dsp:txXfrm>
    </dsp:sp>
    <dsp:sp modelId="{6043D61F-59F5-4C6F-8AC1-F406209C690A}">
      <dsp:nvSpPr>
        <dsp:cNvPr id="0" name=""/>
        <dsp:cNvSpPr/>
      </dsp:nvSpPr>
      <dsp:spPr>
        <a:xfrm>
          <a:off x="0" y="835299"/>
          <a:ext cx="4917690" cy="6911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A5B13B2-9CEB-4C9F-89C0-32540CDE0650}">
      <dsp:nvSpPr>
        <dsp:cNvPr id="0" name=""/>
        <dsp:cNvSpPr/>
      </dsp:nvSpPr>
      <dsp:spPr>
        <a:xfrm>
          <a:off x="209083" y="990816"/>
          <a:ext cx="380524" cy="380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9F12E-8E0E-46D8-9EEE-818780180CD1}">
      <dsp:nvSpPr>
        <dsp:cNvPr id="0" name=""/>
        <dsp:cNvSpPr/>
      </dsp:nvSpPr>
      <dsp:spPr>
        <a:xfrm>
          <a:off x="798691" y="835299"/>
          <a:ext cx="4023629" cy="69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22" tIns="73222" rIns="73222" bIns="73222" numCol="1" spcCol="1270" anchor="ctr" anchorCtr="0">
          <a:noAutofit/>
        </a:bodyPr>
        <a:lstStyle/>
        <a:p>
          <a:pPr marL="0" lvl="0" indent="0" algn="l" defTabSz="622300">
            <a:lnSpc>
              <a:spcPct val="100000"/>
            </a:lnSpc>
            <a:spcBef>
              <a:spcPct val="0"/>
            </a:spcBef>
            <a:spcAft>
              <a:spcPct val="35000"/>
            </a:spcAft>
            <a:buNone/>
          </a:pPr>
          <a:r>
            <a:rPr lang="pt-BR" sz="1400" kern="1200" dirty="0">
              <a:solidFill>
                <a:sysClr val="windowText" lastClr="000000">
                  <a:hueOff val="0"/>
                  <a:satOff val="0"/>
                  <a:lumOff val="0"/>
                  <a:alphaOff val="0"/>
                </a:sysClr>
              </a:solidFill>
              <a:latin typeface="Source Sans Pro"/>
              <a:ea typeface="+mn-ea"/>
              <a:cs typeface="+mn-cs"/>
            </a:rPr>
            <a:t>Processo é um programa em execução.</a:t>
          </a:r>
          <a:endParaRPr lang="en-US" sz="1400" kern="1200" dirty="0">
            <a:solidFill>
              <a:sysClr val="windowText" lastClr="000000">
                <a:hueOff val="0"/>
                <a:satOff val="0"/>
                <a:lumOff val="0"/>
                <a:alphaOff val="0"/>
              </a:sysClr>
            </a:solidFill>
            <a:latin typeface="Source Sans Pro"/>
            <a:ea typeface="+mn-ea"/>
            <a:cs typeface="+mn-cs"/>
          </a:endParaRPr>
        </a:p>
      </dsp:txBody>
      <dsp:txXfrm>
        <a:off x="798691" y="835299"/>
        <a:ext cx="4023629" cy="691861"/>
      </dsp:txXfrm>
    </dsp:sp>
    <dsp:sp modelId="{26AA800A-1A50-45AC-B5CE-74D474C1D86B}">
      <dsp:nvSpPr>
        <dsp:cNvPr id="0" name=""/>
        <dsp:cNvSpPr/>
      </dsp:nvSpPr>
      <dsp:spPr>
        <a:xfrm>
          <a:off x="0" y="1669081"/>
          <a:ext cx="4917690" cy="6911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50B3385-1674-4555-8088-A2C647F83129}">
      <dsp:nvSpPr>
        <dsp:cNvPr id="0" name=""/>
        <dsp:cNvSpPr/>
      </dsp:nvSpPr>
      <dsp:spPr>
        <a:xfrm>
          <a:off x="209288" y="1824598"/>
          <a:ext cx="380524" cy="380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89E128-24EB-4172-9080-567B40D8C039}">
      <dsp:nvSpPr>
        <dsp:cNvPr id="0" name=""/>
        <dsp:cNvSpPr/>
      </dsp:nvSpPr>
      <dsp:spPr>
        <a:xfrm>
          <a:off x="799100" y="1669081"/>
          <a:ext cx="4023629" cy="691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22" tIns="73222" rIns="73222" bIns="73222" numCol="1" spcCol="1270" anchor="ctr" anchorCtr="0">
          <a:noAutofit/>
        </a:bodyPr>
        <a:lstStyle/>
        <a:p>
          <a:pPr marL="0" lvl="0" indent="0" algn="l" defTabSz="622300">
            <a:lnSpc>
              <a:spcPct val="100000"/>
            </a:lnSpc>
            <a:spcBef>
              <a:spcPct val="0"/>
            </a:spcBef>
            <a:spcAft>
              <a:spcPct val="35000"/>
            </a:spcAft>
            <a:buNone/>
          </a:pPr>
          <a:r>
            <a:rPr lang="pt-BR" sz="1400" kern="1200" dirty="0">
              <a:solidFill>
                <a:sysClr val="windowText" lastClr="000000">
                  <a:hueOff val="0"/>
                  <a:satOff val="0"/>
                  <a:lumOff val="0"/>
                  <a:alphaOff val="0"/>
                </a:sysClr>
              </a:solidFill>
              <a:latin typeface="Source Sans Pro"/>
              <a:ea typeface="+mn-ea"/>
              <a:cs typeface="+mn-cs"/>
            </a:rPr>
            <a:t>Escalonamento é um processo responsável por escolher os processos que serão executados pelo processador.</a:t>
          </a:r>
        </a:p>
      </dsp:txBody>
      <dsp:txXfrm>
        <a:off x="799100" y="1669081"/>
        <a:ext cx="4023629" cy="691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22D3-35FE-4E1A-8563-AE6534F75AFC}">
      <dsp:nvSpPr>
        <dsp:cNvPr id="0" name=""/>
        <dsp:cNvSpPr/>
      </dsp:nvSpPr>
      <dsp:spPr>
        <a:xfrm>
          <a:off x="0"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BF4B3-7B22-4204-8640-ABAC4F40FA27}">
      <dsp:nvSpPr>
        <dsp:cNvPr id="0" name=""/>
        <dsp:cNvSpPr/>
      </dsp:nvSpPr>
      <dsp:spPr>
        <a:xfrm>
          <a:off x="163036"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pt-BR" sz="1700" kern="1200" dirty="0" err="1">
              <a:solidFill>
                <a:sysClr val="windowText" lastClr="000000">
                  <a:hueOff val="0"/>
                  <a:satOff val="0"/>
                  <a:lumOff val="0"/>
                  <a:alphaOff val="0"/>
                </a:sysClr>
              </a:solidFill>
              <a:latin typeface="Source Sans Pro"/>
              <a:ea typeface="+mn-ea"/>
              <a:cs typeface="+mn-cs"/>
            </a:rPr>
            <a:t>First</a:t>
          </a:r>
          <a:r>
            <a:rPr lang="pt-BR" sz="1700" kern="1200" dirty="0">
              <a:solidFill>
                <a:sysClr val="windowText" lastClr="000000">
                  <a:hueOff val="0"/>
                  <a:satOff val="0"/>
                  <a:lumOff val="0"/>
                  <a:alphaOff val="0"/>
                </a:sysClr>
              </a:solidFill>
              <a:latin typeface="Source Sans Pro"/>
              <a:ea typeface="+mn-ea"/>
              <a:cs typeface="+mn-cs"/>
            </a:rPr>
            <a:t>-come </a:t>
          </a:r>
          <a:r>
            <a:rPr lang="pt-BR" sz="1700" kern="1200" dirty="0" err="1">
              <a:solidFill>
                <a:sysClr val="windowText" lastClr="000000">
                  <a:hueOff val="0"/>
                  <a:satOff val="0"/>
                  <a:lumOff val="0"/>
                  <a:alphaOff val="0"/>
                </a:sysClr>
              </a:solidFill>
              <a:latin typeface="Source Sans Pro"/>
              <a:ea typeface="+mn-ea"/>
              <a:cs typeface="+mn-cs"/>
            </a:rPr>
            <a:t>first</a:t>
          </a:r>
          <a:r>
            <a:rPr lang="pt-BR" sz="1700" kern="1200" dirty="0">
              <a:solidFill>
                <a:sysClr val="windowText" lastClr="000000">
                  <a:hueOff val="0"/>
                  <a:satOff val="0"/>
                  <a:lumOff val="0"/>
                  <a:alphaOff val="0"/>
                </a:sysClr>
              </a:solidFill>
              <a:latin typeface="Source Sans Pro"/>
              <a:ea typeface="+mn-ea"/>
              <a:cs typeface="+mn-cs"/>
            </a:rPr>
            <a:t>-serve (FIFO) </a:t>
          </a:r>
        </a:p>
      </dsp:txBody>
      <dsp:txXfrm>
        <a:off x="190326" y="1814524"/>
        <a:ext cx="1412749" cy="877174"/>
      </dsp:txXfrm>
    </dsp:sp>
    <dsp:sp modelId="{8E4D82AD-9208-4F74-91AC-FC4B6B4731BA}">
      <dsp:nvSpPr>
        <dsp:cNvPr id="0" name=""/>
        <dsp:cNvSpPr/>
      </dsp:nvSpPr>
      <dsp:spPr>
        <a:xfrm>
          <a:off x="1793403"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A2FC1B-3C7D-4B63-9DCB-7450744B0FB6}">
      <dsp:nvSpPr>
        <dsp:cNvPr id="0" name=""/>
        <dsp:cNvSpPr/>
      </dsp:nvSpPr>
      <dsp:spPr>
        <a:xfrm>
          <a:off x="1956439"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a:solidFill>
                <a:sysClr val="windowText" lastClr="000000">
                  <a:hueOff val="0"/>
                  <a:satOff val="0"/>
                  <a:lumOff val="0"/>
                  <a:alphaOff val="0"/>
                </a:sysClr>
              </a:solidFill>
              <a:latin typeface="Source Sans Pro"/>
              <a:ea typeface="+mn-ea"/>
              <a:cs typeface="+mn-cs"/>
            </a:rPr>
            <a:t>Shortest Job First </a:t>
          </a:r>
        </a:p>
      </dsp:txBody>
      <dsp:txXfrm>
        <a:off x="1983729" y="1814524"/>
        <a:ext cx="1412749" cy="877174"/>
      </dsp:txXfrm>
    </dsp:sp>
    <dsp:sp modelId="{8C29B825-D69E-42A1-960C-9AE52A386D74}">
      <dsp:nvSpPr>
        <dsp:cNvPr id="0" name=""/>
        <dsp:cNvSpPr/>
      </dsp:nvSpPr>
      <dsp:spPr>
        <a:xfrm>
          <a:off x="3586806" y="1632349"/>
          <a:ext cx="1467329" cy="931754"/>
        </a:xfrm>
        <a:prstGeom prst="roundRect">
          <a:avLst>
            <a:gd name="adj" fmla="val 10000"/>
          </a:avLst>
        </a:prstGeom>
        <a:solidFill>
          <a:sysClr val="window" lastClr="FFFFFF">
            <a:hueOff val="0"/>
            <a:satOff val="0"/>
            <a:lumOff val="0"/>
            <a:alphaOff val="0"/>
          </a:sysClr>
        </a:solidFill>
        <a:ln w="12700" cap="flat" cmpd="sng" algn="ctr">
          <a:solidFill>
            <a:srgbClr val="FF80BD">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45D59-984F-4267-B7EB-623F03DCA177}">
      <dsp:nvSpPr>
        <dsp:cNvPr id="0" name=""/>
        <dsp:cNvSpPr/>
      </dsp:nvSpPr>
      <dsp:spPr>
        <a:xfrm>
          <a:off x="3749843" y="1787234"/>
          <a:ext cx="1467329" cy="931754"/>
        </a:xfrm>
        <a:prstGeom prst="roundRect">
          <a:avLst>
            <a:gd name="adj" fmla="val 10000"/>
          </a:avLst>
        </a:prstGeom>
        <a:solidFill>
          <a:srgbClr val="FF80BD">
            <a:alpha val="90000"/>
            <a:tint val="40000"/>
            <a:hueOff val="0"/>
            <a:satOff val="0"/>
            <a:lumOff val="0"/>
            <a:alphaOff val="0"/>
          </a:srgbClr>
        </a:solidFill>
        <a:ln w="12700" cap="flat" cmpd="sng" algn="ctr">
          <a:solidFill>
            <a:srgbClr val="FF80B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a:solidFill>
                <a:sysClr val="windowText" lastClr="000000">
                  <a:hueOff val="0"/>
                  <a:satOff val="0"/>
                  <a:lumOff val="0"/>
                  <a:alphaOff val="0"/>
                </a:sysClr>
              </a:solidFill>
              <a:latin typeface="Source Sans Pro"/>
              <a:ea typeface="+mn-ea"/>
              <a:cs typeface="+mn-cs"/>
            </a:rPr>
            <a:t>Shortest Remaining Time Next</a:t>
          </a:r>
        </a:p>
      </dsp:txBody>
      <dsp:txXfrm>
        <a:off x="3777133" y="1814524"/>
        <a:ext cx="1412749" cy="877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59E1F-6A4F-4DD0-B007-6C121807C729}">
      <dsp:nvSpPr>
        <dsp:cNvPr id="0" name=""/>
        <dsp:cNvSpPr/>
      </dsp:nvSpPr>
      <dsp:spPr>
        <a:xfrm>
          <a:off x="0" y="3912"/>
          <a:ext cx="5217173" cy="497094"/>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94263E2-3927-4D9E-B113-4C960800EB6F}">
      <dsp:nvSpPr>
        <dsp:cNvPr id="0" name=""/>
        <dsp:cNvSpPr/>
      </dsp:nvSpPr>
      <dsp:spPr>
        <a:xfrm>
          <a:off x="150371" y="115758"/>
          <a:ext cx="273669" cy="273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9B028-BA0F-4877-839E-308A2247A026}">
      <dsp:nvSpPr>
        <dsp:cNvPr id="0" name=""/>
        <dsp:cNvSpPr/>
      </dsp:nvSpPr>
      <dsp:spPr>
        <a:xfrm>
          <a:off x="574411" y="3912"/>
          <a:ext cx="4633915" cy="5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253" tIns="54253" rIns="54253" bIns="54253" numCol="1" spcCol="1270" anchor="ctr" anchorCtr="0">
          <a:noAutofit/>
        </a:bodyPr>
        <a:lstStyle/>
        <a:p>
          <a:pPr marL="0" lvl="0" indent="0" algn="l" defTabSz="622300">
            <a:lnSpc>
              <a:spcPct val="100000"/>
            </a:lnSpc>
            <a:spcBef>
              <a:spcPct val="0"/>
            </a:spcBef>
            <a:spcAft>
              <a:spcPct val="35000"/>
            </a:spcAft>
            <a:buNone/>
          </a:pPr>
          <a:r>
            <a:rPr lang="pt-BR" sz="1400" kern="1200" dirty="0">
              <a:solidFill>
                <a:srgbClr val="000000"/>
              </a:solidFill>
              <a:latin typeface="Arial"/>
              <a:ea typeface="+mn-ea"/>
              <a:cs typeface="Arial"/>
            </a:rPr>
            <a:t>Não-preemptivo;</a:t>
          </a:r>
          <a:endParaRPr lang="en-US" sz="1400" kern="1200" dirty="0">
            <a:solidFill>
              <a:srgbClr val="000000"/>
            </a:solidFill>
            <a:latin typeface="Arial"/>
            <a:ea typeface="+mn-ea"/>
            <a:cs typeface="Arial"/>
          </a:endParaRPr>
        </a:p>
      </dsp:txBody>
      <dsp:txXfrm>
        <a:off x="574411" y="3912"/>
        <a:ext cx="4633915" cy="512628"/>
      </dsp:txXfrm>
    </dsp:sp>
    <dsp:sp modelId="{89908B61-0975-400F-B611-BC81C2D30278}">
      <dsp:nvSpPr>
        <dsp:cNvPr id="0" name=""/>
        <dsp:cNvSpPr/>
      </dsp:nvSpPr>
      <dsp:spPr>
        <a:xfrm>
          <a:off x="0" y="644698"/>
          <a:ext cx="5217173" cy="497094"/>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EA62E96-BE2F-4537-ABD0-CF1D143361F8}">
      <dsp:nvSpPr>
        <dsp:cNvPr id="0" name=""/>
        <dsp:cNvSpPr/>
      </dsp:nvSpPr>
      <dsp:spPr>
        <a:xfrm>
          <a:off x="150371" y="756544"/>
          <a:ext cx="273669" cy="273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723E08-6017-40FB-ADED-31D5D61FC9A6}">
      <dsp:nvSpPr>
        <dsp:cNvPr id="0" name=""/>
        <dsp:cNvSpPr/>
      </dsp:nvSpPr>
      <dsp:spPr>
        <a:xfrm>
          <a:off x="574411" y="644698"/>
          <a:ext cx="4633915" cy="5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253" tIns="54253" rIns="54253" bIns="54253" numCol="1" spcCol="1270" anchor="ctr" anchorCtr="0">
          <a:noAutofit/>
        </a:bodyPr>
        <a:lstStyle/>
        <a:p>
          <a:pPr marL="0" lvl="0" indent="0" algn="l" defTabSz="622300" rtl="0">
            <a:lnSpc>
              <a:spcPct val="100000"/>
            </a:lnSpc>
            <a:spcBef>
              <a:spcPct val="0"/>
            </a:spcBef>
            <a:spcAft>
              <a:spcPct val="35000"/>
            </a:spcAft>
            <a:buNone/>
          </a:pPr>
          <a:r>
            <a:rPr lang="pt-BR" sz="1400" kern="1200" dirty="0">
              <a:solidFill>
                <a:srgbClr val="000000"/>
              </a:solidFill>
            </a:rPr>
            <a:t>Processos são executados na CPU seguindo a ordem de requisição;</a:t>
          </a:r>
          <a:endParaRPr lang="en-US" sz="1400" kern="1200" dirty="0">
            <a:solidFill>
              <a:srgbClr val="000000"/>
            </a:solidFill>
          </a:endParaRPr>
        </a:p>
      </dsp:txBody>
      <dsp:txXfrm>
        <a:off x="574411" y="644698"/>
        <a:ext cx="4633915" cy="512628"/>
      </dsp:txXfrm>
    </dsp:sp>
    <dsp:sp modelId="{CEE10137-E3EC-4332-8D83-E7E47A836883}">
      <dsp:nvSpPr>
        <dsp:cNvPr id="0" name=""/>
        <dsp:cNvSpPr/>
      </dsp:nvSpPr>
      <dsp:spPr>
        <a:xfrm>
          <a:off x="0" y="1285484"/>
          <a:ext cx="5217173" cy="497094"/>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F02B3CC-38B7-4B4C-BB7E-A4C60119A379}">
      <dsp:nvSpPr>
        <dsp:cNvPr id="0" name=""/>
        <dsp:cNvSpPr/>
      </dsp:nvSpPr>
      <dsp:spPr>
        <a:xfrm>
          <a:off x="150371" y="1397330"/>
          <a:ext cx="273669" cy="27340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1127E-A082-4A75-8084-E13D4EF927C1}">
      <dsp:nvSpPr>
        <dsp:cNvPr id="0" name=""/>
        <dsp:cNvSpPr/>
      </dsp:nvSpPr>
      <dsp:spPr>
        <a:xfrm>
          <a:off x="574411" y="1285484"/>
          <a:ext cx="4633915" cy="5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253" tIns="54253" rIns="54253" bIns="54253" numCol="1" spcCol="1270" anchor="ctr" anchorCtr="0">
          <a:noAutofit/>
        </a:bodyPr>
        <a:lstStyle/>
        <a:p>
          <a:pPr marL="0" lvl="0" indent="0" algn="l" defTabSz="622300" rtl="0">
            <a:lnSpc>
              <a:spcPct val="100000"/>
            </a:lnSpc>
            <a:spcBef>
              <a:spcPct val="0"/>
            </a:spcBef>
            <a:spcAft>
              <a:spcPct val="35000"/>
            </a:spcAft>
            <a:buNone/>
          </a:pPr>
          <a:r>
            <a:rPr lang="pt-BR" sz="1400" kern="1200" dirty="0">
              <a:solidFill>
                <a:srgbClr val="000000"/>
              </a:solidFill>
            </a:rPr>
            <a:t>Fácil de entender e programar;</a:t>
          </a:r>
          <a:endParaRPr lang="en-US" sz="1400" kern="1200" dirty="0">
            <a:solidFill>
              <a:srgbClr val="000000"/>
            </a:solidFill>
          </a:endParaRPr>
        </a:p>
      </dsp:txBody>
      <dsp:txXfrm>
        <a:off x="574411" y="1285484"/>
        <a:ext cx="4633915" cy="512628"/>
      </dsp:txXfrm>
    </dsp:sp>
    <dsp:sp modelId="{4009ABE5-18C7-4C22-A859-097F861B085B}">
      <dsp:nvSpPr>
        <dsp:cNvPr id="0" name=""/>
        <dsp:cNvSpPr/>
      </dsp:nvSpPr>
      <dsp:spPr>
        <a:xfrm>
          <a:off x="0" y="1926270"/>
          <a:ext cx="5217173" cy="497094"/>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6EABF13-CF97-4065-8796-5E52FF1B1EF1}">
      <dsp:nvSpPr>
        <dsp:cNvPr id="0" name=""/>
        <dsp:cNvSpPr/>
      </dsp:nvSpPr>
      <dsp:spPr>
        <a:xfrm>
          <a:off x="150371" y="2038116"/>
          <a:ext cx="273669" cy="27340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D986ED-7C24-4015-86E0-C08D9DF3EDAE}">
      <dsp:nvSpPr>
        <dsp:cNvPr id="0" name=""/>
        <dsp:cNvSpPr/>
      </dsp:nvSpPr>
      <dsp:spPr>
        <a:xfrm>
          <a:off x="574411" y="1926270"/>
          <a:ext cx="4633915" cy="5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253" tIns="54253" rIns="54253" bIns="54253" numCol="1" spcCol="1270" anchor="ctr" anchorCtr="0">
          <a:noAutofit/>
        </a:bodyPr>
        <a:lstStyle/>
        <a:p>
          <a:pPr marL="0" lvl="0" indent="0" algn="l" defTabSz="622300">
            <a:lnSpc>
              <a:spcPct val="100000"/>
            </a:lnSpc>
            <a:spcBef>
              <a:spcPct val="0"/>
            </a:spcBef>
            <a:spcAft>
              <a:spcPct val="35000"/>
            </a:spcAft>
            <a:buNone/>
          </a:pPr>
          <a:r>
            <a:rPr lang="pt-BR" sz="1400" kern="1200" dirty="0">
              <a:solidFill>
                <a:srgbClr val="000000"/>
              </a:solidFill>
              <a:latin typeface="Arial"/>
              <a:ea typeface="Source Sans Pro"/>
              <a:cs typeface="Arial"/>
            </a:rPr>
            <a:t>Maior turnaround; </a:t>
          </a:r>
          <a:endParaRPr lang="en-US" sz="1400" kern="1200" dirty="0">
            <a:solidFill>
              <a:srgbClr val="000000"/>
            </a:solidFill>
            <a:latin typeface="Arial"/>
            <a:ea typeface="Source Sans Pro"/>
            <a:cs typeface="Arial"/>
          </a:endParaRPr>
        </a:p>
      </dsp:txBody>
      <dsp:txXfrm>
        <a:off x="574411" y="1926270"/>
        <a:ext cx="4633915" cy="512628"/>
      </dsp:txXfrm>
    </dsp:sp>
    <dsp:sp modelId="{C183DBCF-8C80-4252-AFF9-4504C2FDB696}">
      <dsp:nvSpPr>
        <dsp:cNvPr id="0" name=""/>
        <dsp:cNvSpPr/>
      </dsp:nvSpPr>
      <dsp:spPr>
        <a:xfrm>
          <a:off x="0" y="2567056"/>
          <a:ext cx="5217173" cy="497094"/>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8267BD4-36AF-40EC-8801-F2B3E49E24DA}">
      <dsp:nvSpPr>
        <dsp:cNvPr id="0" name=""/>
        <dsp:cNvSpPr/>
      </dsp:nvSpPr>
      <dsp:spPr>
        <a:xfrm>
          <a:off x="150371" y="2678903"/>
          <a:ext cx="273669" cy="273402"/>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A3A1B-4E58-4683-8671-3715D30EC9B0}">
      <dsp:nvSpPr>
        <dsp:cNvPr id="0" name=""/>
        <dsp:cNvSpPr/>
      </dsp:nvSpPr>
      <dsp:spPr>
        <a:xfrm>
          <a:off x="574411" y="2567056"/>
          <a:ext cx="4633915" cy="5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253" tIns="54253" rIns="54253" bIns="54253" numCol="1" spcCol="1270" anchor="ctr" anchorCtr="0">
          <a:noAutofit/>
        </a:bodyPr>
        <a:lstStyle/>
        <a:p>
          <a:pPr marL="0" lvl="0" indent="0" algn="l" defTabSz="622300" rtl="0">
            <a:lnSpc>
              <a:spcPct val="100000"/>
            </a:lnSpc>
            <a:spcBef>
              <a:spcPct val="0"/>
            </a:spcBef>
            <a:spcAft>
              <a:spcPct val="35000"/>
            </a:spcAft>
            <a:buNone/>
          </a:pPr>
          <a:r>
            <a:rPr lang="pt-BR" sz="1400" kern="1200" dirty="0">
              <a:solidFill>
                <a:srgbClr val="000000"/>
              </a:solidFill>
            </a:rPr>
            <a:t>Desvantagem: Ineficiente quando se tem processos que demoram na sua execução.</a:t>
          </a:r>
        </a:p>
      </dsp:txBody>
      <dsp:txXfrm>
        <a:off x="574411" y="2567056"/>
        <a:ext cx="4633915" cy="512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59E1F-6A4F-4DD0-B007-6C121807C729}">
      <dsp:nvSpPr>
        <dsp:cNvPr id="0" name=""/>
        <dsp:cNvSpPr/>
      </dsp:nvSpPr>
      <dsp:spPr>
        <a:xfrm>
          <a:off x="0" y="3810"/>
          <a:ext cx="4881886" cy="469949"/>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94263E2-3927-4D9E-B113-4C960800EB6F}">
      <dsp:nvSpPr>
        <dsp:cNvPr id="0" name=""/>
        <dsp:cNvSpPr/>
      </dsp:nvSpPr>
      <dsp:spPr>
        <a:xfrm>
          <a:off x="142159" y="109549"/>
          <a:ext cx="258724" cy="258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9B028-BA0F-4877-839E-308A2247A026}">
      <dsp:nvSpPr>
        <dsp:cNvPr id="0" name=""/>
        <dsp:cNvSpPr/>
      </dsp:nvSpPr>
      <dsp:spPr>
        <a:xfrm>
          <a:off x="543044" y="3810"/>
          <a:ext cx="4322393" cy="49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45" tIns="52845" rIns="52845" bIns="52845" numCol="1" spcCol="1270" anchor="ctr" anchorCtr="0">
          <a:noAutofit/>
        </a:bodyPr>
        <a:lstStyle/>
        <a:p>
          <a:pPr marL="0" lvl="0" indent="0" algn="l" defTabSz="622300">
            <a:lnSpc>
              <a:spcPct val="100000"/>
            </a:lnSpc>
            <a:spcBef>
              <a:spcPct val="0"/>
            </a:spcBef>
            <a:spcAft>
              <a:spcPct val="35000"/>
            </a:spcAft>
            <a:buNone/>
          </a:pPr>
          <a:r>
            <a:rPr lang="pt-BR" sz="1400" kern="1200">
              <a:solidFill>
                <a:srgbClr val="000000"/>
              </a:solidFill>
              <a:latin typeface="Arial"/>
              <a:ea typeface="+mn-ea"/>
              <a:cs typeface="Arial"/>
            </a:rPr>
            <a:t>Não-preemptivo;</a:t>
          </a:r>
          <a:endParaRPr lang="en-US" sz="1400" kern="1200">
            <a:solidFill>
              <a:srgbClr val="000000"/>
            </a:solidFill>
            <a:latin typeface="Arial"/>
            <a:ea typeface="+mn-ea"/>
            <a:cs typeface="Arial"/>
          </a:endParaRPr>
        </a:p>
      </dsp:txBody>
      <dsp:txXfrm>
        <a:off x="543044" y="3810"/>
        <a:ext cx="4322393" cy="499321"/>
      </dsp:txXfrm>
    </dsp:sp>
    <dsp:sp modelId="{89908B61-0975-400F-B611-BC81C2D30278}">
      <dsp:nvSpPr>
        <dsp:cNvPr id="0" name=""/>
        <dsp:cNvSpPr/>
      </dsp:nvSpPr>
      <dsp:spPr>
        <a:xfrm>
          <a:off x="0" y="627962"/>
          <a:ext cx="4881886" cy="469949"/>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EA62E96-BE2F-4537-ABD0-CF1D143361F8}">
      <dsp:nvSpPr>
        <dsp:cNvPr id="0" name=""/>
        <dsp:cNvSpPr/>
      </dsp:nvSpPr>
      <dsp:spPr>
        <a:xfrm>
          <a:off x="142159" y="733701"/>
          <a:ext cx="258724" cy="258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723E08-6017-40FB-ADED-31D5D61FC9A6}">
      <dsp:nvSpPr>
        <dsp:cNvPr id="0" name=""/>
        <dsp:cNvSpPr/>
      </dsp:nvSpPr>
      <dsp:spPr>
        <a:xfrm>
          <a:off x="543044" y="627962"/>
          <a:ext cx="4322393" cy="49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45" tIns="52845" rIns="52845" bIns="52845" numCol="1" spcCol="1270" anchor="ctr" anchorCtr="0">
          <a:noAutofit/>
        </a:bodyPr>
        <a:lstStyle/>
        <a:p>
          <a:pPr marL="0" lvl="0" indent="0" algn="l" defTabSz="622300">
            <a:lnSpc>
              <a:spcPct val="100000"/>
            </a:lnSpc>
            <a:spcBef>
              <a:spcPct val="0"/>
            </a:spcBef>
            <a:spcAft>
              <a:spcPct val="35000"/>
            </a:spcAft>
            <a:buNone/>
          </a:pPr>
          <a:r>
            <a:rPr lang="pt-BR" sz="1400" kern="1200">
              <a:solidFill>
                <a:srgbClr val="000000"/>
              </a:solidFill>
              <a:latin typeface="Source Sans Pro"/>
              <a:ea typeface="+mn-ea"/>
              <a:cs typeface="+mn-cs"/>
            </a:rPr>
            <a:t>Possível prever o tempo de execução do processo; </a:t>
          </a:r>
          <a:endParaRPr lang="en-US" sz="1400" kern="1200">
            <a:solidFill>
              <a:srgbClr val="000000"/>
            </a:solidFill>
            <a:latin typeface="Arial"/>
            <a:ea typeface="+mn-ea"/>
            <a:cs typeface="Arial"/>
          </a:endParaRPr>
        </a:p>
      </dsp:txBody>
      <dsp:txXfrm>
        <a:off x="543044" y="627962"/>
        <a:ext cx="4322393" cy="499321"/>
      </dsp:txXfrm>
    </dsp:sp>
    <dsp:sp modelId="{CEE10137-E3EC-4332-8D83-E7E47A836883}">
      <dsp:nvSpPr>
        <dsp:cNvPr id="0" name=""/>
        <dsp:cNvSpPr/>
      </dsp:nvSpPr>
      <dsp:spPr>
        <a:xfrm>
          <a:off x="0" y="1252114"/>
          <a:ext cx="4881886" cy="469949"/>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F02B3CC-38B7-4B4C-BB7E-A4C60119A379}">
      <dsp:nvSpPr>
        <dsp:cNvPr id="0" name=""/>
        <dsp:cNvSpPr/>
      </dsp:nvSpPr>
      <dsp:spPr>
        <a:xfrm>
          <a:off x="142159" y="1357852"/>
          <a:ext cx="258724" cy="25847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1127E-A082-4A75-8084-E13D4EF927C1}">
      <dsp:nvSpPr>
        <dsp:cNvPr id="0" name=""/>
        <dsp:cNvSpPr/>
      </dsp:nvSpPr>
      <dsp:spPr>
        <a:xfrm>
          <a:off x="543044" y="1252114"/>
          <a:ext cx="4322393" cy="49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45" tIns="52845" rIns="52845" bIns="52845" numCol="1" spcCol="1270" anchor="ctr" anchorCtr="0">
          <a:noAutofit/>
        </a:bodyPr>
        <a:lstStyle/>
        <a:p>
          <a:pPr marL="0" lvl="0" indent="0" algn="l" defTabSz="622300">
            <a:lnSpc>
              <a:spcPct val="100000"/>
            </a:lnSpc>
            <a:spcBef>
              <a:spcPct val="0"/>
            </a:spcBef>
            <a:spcAft>
              <a:spcPct val="35000"/>
            </a:spcAft>
            <a:buNone/>
          </a:pPr>
          <a:r>
            <a:rPr lang="pt-BR" sz="1400" kern="1200">
              <a:solidFill>
                <a:srgbClr val="000000"/>
              </a:solidFill>
              <a:latin typeface="Arial"/>
              <a:ea typeface="Source Sans Pro"/>
              <a:cs typeface="Arial"/>
            </a:rPr>
            <a:t>Menor processo é executado primeiro; </a:t>
          </a:r>
          <a:endParaRPr lang="en-US" sz="1400" kern="1200">
            <a:solidFill>
              <a:srgbClr val="000000"/>
            </a:solidFill>
            <a:latin typeface="Arial"/>
            <a:ea typeface="Source Sans Pro"/>
            <a:cs typeface="Arial"/>
          </a:endParaRPr>
        </a:p>
      </dsp:txBody>
      <dsp:txXfrm>
        <a:off x="543044" y="1252114"/>
        <a:ext cx="4322393" cy="499321"/>
      </dsp:txXfrm>
    </dsp:sp>
    <dsp:sp modelId="{4009ABE5-18C7-4C22-A859-097F861B085B}">
      <dsp:nvSpPr>
        <dsp:cNvPr id="0" name=""/>
        <dsp:cNvSpPr/>
      </dsp:nvSpPr>
      <dsp:spPr>
        <a:xfrm>
          <a:off x="0" y="1876266"/>
          <a:ext cx="4881886" cy="469949"/>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6EABF13-CF97-4065-8796-5E52FF1B1EF1}">
      <dsp:nvSpPr>
        <dsp:cNvPr id="0" name=""/>
        <dsp:cNvSpPr/>
      </dsp:nvSpPr>
      <dsp:spPr>
        <a:xfrm>
          <a:off x="142159" y="1982004"/>
          <a:ext cx="258724" cy="25847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D986ED-7C24-4015-86E0-C08D9DF3EDAE}">
      <dsp:nvSpPr>
        <dsp:cNvPr id="0" name=""/>
        <dsp:cNvSpPr/>
      </dsp:nvSpPr>
      <dsp:spPr>
        <a:xfrm>
          <a:off x="543044" y="1876266"/>
          <a:ext cx="4322393" cy="49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45" tIns="52845" rIns="52845" bIns="52845" numCol="1" spcCol="1270" anchor="ctr" anchorCtr="0">
          <a:noAutofit/>
        </a:bodyPr>
        <a:lstStyle/>
        <a:p>
          <a:pPr marL="0" lvl="0" indent="0" algn="l" defTabSz="622300">
            <a:lnSpc>
              <a:spcPct val="100000"/>
            </a:lnSpc>
            <a:spcBef>
              <a:spcPct val="0"/>
            </a:spcBef>
            <a:spcAft>
              <a:spcPct val="35000"/>
            </a:spcAft>
            <a:buNone/>
          </a:pPr>
          <a:r>
            <a:rPr lang="pt-BR" sz="1400" kern="1200">
              <a:solidFill>
                <a:srgbClr val="000000"/>
              </a:solidFill>
              <a:latin typeface="Arial"/>
              <a:ea typeface="Source Sans Pro"/>
              <a:cs typeface="Arial"/>
            </a:rPr>
            <a:t>Menor turnaround; </a:t>
          </a:r>
          <a:endParaRPr lang="en-US" sz="1400" kern="1200">
            <a:solidFill>
              <a:srgbClr val="000000"/>
            </a:solidFill>
            <a:latin typeface="Arial"/>
            <a:ea typeface="Source Sans Pro"/>
            <a:cs typeface="Arial"/>
          </a:endParaRPr>
        </a:p>
      </dsp:txBody>
      <dsp:txXfrm>
        <a:off x="543044" y="1876266"/>
        <a:ext cx="4322393" cy="499321"/>
      </dsp:txXfrm>
    </dsp:sp>
    <dsp:sp modelId="{C183DBCF-8C80-4252-AFF9-4504C2FDB696}">
      <dsp:nvSpPr>
        <dsp:cNvPr id="0" name=""/>
        <dsp:cNvSpPr/>
      </dsp:nvSpPr>
      <dsp:spPr>
        <a:xfrm>
          <a:off x="0" y="2500417"/>
          <a:ext cx="4881886" cy="469949"/>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8267BD4-36AF-40EC-8801-F2B3E49E24DA}">
      <dsp:nvSpPr>
        <dsp:cNvPr id="0" name=""/>
        <dsp:cNvSpPr/>
      </dsp:nvSpPr>
      <dsp:spPr>
        <a:xfrm>
          <a:off x="142298" y="2606156"/>
          <a:ext cx="258724" cy="258472"/>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A3A1B-4E58-4683-8671-3715D30EC9B0}">
      <dsp:nvSpPr>
        <dsp:cNvPr id="0" name=""/>
        <dsp:cNvSpPr/>
      </dsp:nvSpPr>
      <dsp:spPr>
        <a:xfrm>
          <a:off x="543322" y="2500417"/>
          <a:ext cx="4304606" cy="49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45" tIns="52845" rIns="52845" bIns="52845" numCol="1" spcCol="1270" anchor="ctr" anchorCtr="0">
          <a:noAutofit/>
        </a:bodyPr>
        <a:lstStyle/>
        <a:p>
          <a:pPr marL="0" lvl="0" indent="0" algn="l" defTabSz="622300">
            <a:lnSpc>
              <a:spcPct val="100000"/>
            </a:lnSpc>
            <a:spcBef>
              <a:spcPct val="0"/>
            </a:spcBef>
            <a:spcAft>
              <a:spcPct val="35000"/>
            </a:spcAft>
            <a:buNone/>
          </a:pPr>
          <a:r>
            <a:rPr lang="pt-BR" sz="1400" kern="1200">
              <a:solidFill>
                <a:srgbClr val="000000"/>
              </a:solidFill>
              <a:latin typeface="Arial"/>
              <a:ea typeface="Source Sans Pro"/>
              <a:cs typeface="Arial"/>
            </a:rPr>
            <a:t>Desvantagem: baixo aproveitamento quando se tem poucos processos prontos para serem executados;</a:t>
          </a:r>
        </a:p>
      </dsp:txBody>
      <dsp:txXfrm>
        <a:off x="543322" y="2500417"/>
        <a:ext cx="4304606" cy="4993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59E1F-6A4F-4DD0-B007-6C121807C729}">
      <dsp:nvSpPr>
        <dsp:cNvPr id="0" name=""/>
        <dsp:cNvSpPr/>
      </dsp:nvSpPr>
      <dsp:spPr>
        <a:xfrm>
          <a:off x="0" y="1281"/>
          <a:ext cx="6132697" cy="649562"/>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394263E2-3927-4D9E-B113-4C960800EB6F}">
      <dsp:nvSpPr>
        <dsp:cNvPr id="0" name=""/>
        <dsp:cNvSpPr/>
      </dsp:nvSpPr>
      <dsp:spPr>
        <a:xfrm>
          <a:off x="196492" y="147433"/>
          <a:ext cx="357259" cy="357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9B028-BA0F-4877-839E-308A2247A026}">
      <dsp:nvSpPr>
        <dsp:cNvPr id="0" name=""/>
        <dsp:cNvSpPr/>
      </dsp:nvSpPr>
      <dsp:spPr>
        <a:xfrm>
          <a:off x="750244" y="1281"/>
          <a:ext cx="5382452" cy="64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745" tIns="68745" rIns="68745" bIns="68745" numCol="1" spcCol="1270" anchor="ctr" anchorCtr="0">
          <a:noAutofit/>
        </a:bodyPr>
        <a:lstStyle/>
        <a:p>
          <a:pPr marL="0" lvl="0" indent="0" algn="l" defTabSz="711200">
            <a:lnSpc>
              <a:spcPct val="100000"/>
            </a:lnSpc>
            <a:spcBef>
              <a:spcPct val="0"/>
            </a:spcBef>
            <a:spcAft>
              <a:spcPct val="35000"/>
            </a:spcAft>
            <a:buNone/>
          </a:pPr>
          <a:r>
            <a:rPr lang="pt-BR" sz="1600" kern="1200" dirty="0">
              <a:solidFill>
                <a:srgbClr val="000000"/>
              </a:solidFill>
              <a:latin typeface="Arial"/>
              <a:ea typeface="+mn-ea"/>
              <a:cs typeface="Arial"/>
            </a:rPr>
            <a:t>Preemptivo;</a:t>
          </a:r>
          <a:endParaRPr lang="en-US" sz="1600" kern="1200" dirty="0">
            <a:solidFill>
              <a:srgbClr val="000000"/>
            </a:solidFill>
            <a:latin typeface="Arial"/>
            <a:ea typeface="+mn-ea"/>
            <a:cs typeface="Arial"/>
          </a:endParaRPr>
        </a:p>
      </dsp:txBody>
      <dsp:txXfrm>
        <a:off x="750244" y="1281"/>
        <a:ext cx="5382452" cy="649562"/>
      </dsp:txXfrm>
    </dsp:sp>
    <dsp:sp modelId="{89908B61-0975-400F-B611-BC81C2D30278}">
      <dsp:nvSpPr>
        <dsp:cNvPr id="0" name=""/>
        <dsp:cNvSpPr/>
      </dsp:nvSpPr>
      <dsp:spPr>
        <a:xfrm>
          <a:off x="0" y="813234"/>
          <a:ext cx="6132697" cy="649562"/>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EA62E96-BE2F-4537-ABD0-CF1D143361F8}">
      <dsp:nvSpPr>
        <dsp:cNvPr id="0" name=""/>
        <dsp:cNvSpPr/>
      </dsp:nvSpPr>
      <dsp:spPr>
        <a:xfrm>
          <a:off x="196492" y="959385"/>
          <a:ext cx="357259" cy="357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723E08-6017-40FB-ADED-31D5D61FC9A6}">
      <dsp:nvSpPr>
        <dsp:cNvPr id="0" name=""/>
        <dsp:cNvSpPr/>
      </dsp:nvSpPr>
      <dsp:spPr>
        <a:xfrm>
          <a:off x="750244" y="813234"/>
          <a:ext cx="5382452" cy="64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745" tIns="68745" rIns="68745" bIns="68745" numCol="1" spcCol="1270" anchor="ctr" anchorCtr="0">
          <a:noAutofit/>
        </a:bodyPr>
        <a:lstStyle/>
        <a:p>
          <a:pPr marL="0" lvl="0" indent="0" algn="l" defTabSz="711200">
            <a:lnSpc>
              <a:spcPct val="100000"/>
            </a:lnSpc>
            <a:spcBef>
              <a:spcPct val="0"/>
            </a:spcBef>
            <a:spcAft>
              <a:spcPct val="35000"/>
            </a:spcAft>
            <a:buNone/>
          </a:pPr>
          <a:r>
            <a:rPr lang="pt-BR" sz="1600" kern="1200" dirty="0">
              <a:solidFill>
                <a:srgbClr val="000000"/>
              </a:solidFill>
              <a:latin typeface="Source Sans Pro"/>
              <a:ea typeface="+mn-ea"/>
              <a:cs typeface="+mn-cs"/>
            </a:rPr>
            <a:t>Possível prever o tempo de execução do processo; </a:t>
          </a:r>
          <a:endParaRPr lang="en-US" sz="1600" kern="1200" dirty="0">
            <a:solidFill>
              <a:srgbClr val="000000"/>
            </a:solidFill>
            <a:latin typeface="Arial"/>
            <a:ea typeface="+mn-ea"/>
            <a:cs typeface="Arial"/>
          </a:endParaRPr>
        </a:p>
      </dsp:txBody>
      <dsp:txXfrm>
        <a:off x="750244" y="813234"/>
        <a:ext cx="5382452" cy="649562"/>
      </dsp:txXfrm>
    </dsp:sp>
    <dsp:sp modelId="{CEE10137-E3EC-4332-8D83-E7E47A836883}">
      <dsp:nvSpPr>
        <dsp:cNvPr id="0" name=""/>
        <dsp:cNvSpPr/>
      </dsp:nvSpPr>
      <dsp:spPr>
        <a:xfrm>
          <a:off x="0" y="1625186"/>
          <a:ext cx="6132697" cy="649562"/>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F02B3CC-38B7-4B4C-BB7E-A4C60119A379}">
      <dsp:nvSpPr>
        <dsp:cNvPr id="0" name=""/>
        <dsp:cNvSpPr/>
      </dsp:nvSpPr>
      <dsp:spPr>
        <a:xfrm>
          <a:off x="196492" y="1771338"/>
          <a:ext cx="357259" cy="35725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1127E-A082-4A75-8084-E13D4EF927C1}">
      <dsp:nvSpPr>
        <dsp:cNvPr id="0" name=""/>
        <dsp:cNvSpPr/>
      </dsp:nvSpPr>
      <dsp:spPr>
        <a:xfrm>
          <a:off x="750244" y="1625186"/>
          <a:ext cx="5382452" cy="64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745" tIns="68745" rIns="68745" bIns="68745" numCol="1" spcCol="1270" anchor="ctr" anchorCtr="0">
          <a:noAutofit/>
        </a:bodyPr>
        <a:lstStyle/>
        <a:p>
          <a:pPr marL="0" lvl="0" indent="0" algn="l" defTabSz="711200">
            <a:lnSpc>
              <a:spcPct val="100000"/>
            </a:lnSpc>
            <a:spcBef>
              <a:spcPct val="0"/>
            </a:spcBef>
            <a:spcAft>
              <a:spcPct val="35000"/>
            </a:spcAft>
            <a:buNone/>
          </a:pPr>
          <a:r>
            <a:rPr lang="pt-BR" sz="1600" kern="1200" dirty="0">
              <a:solidFill>
                <a:srgbClr val="000000"/>
              </a:solidFill>
              <a:latin typeface="Arial"/>
              <a:ea typeface="Source Sans Pro"/>
              <a:cs typeface="Arial"/>
            </a:rPr>
            <a:t>Menor processo é executado primeiro; </a:t>
          </a:r>
          <a:endParaRPr lang="en-US" sz="1600" kern="1200" dirty="0">
            <a:solidFill>
              <a:srgbClr val="000000"/>
            </a:solidFill>
            <a:latin typeface="Arial"/>
            <a:ea typeface="Source Sans Pro"/>
            <a:cs typeface="Arial"/>
          </a:endParaRPr>
        </a:p>
      </dsp:txBody>
      <dsp:txXfrm>
        <a:off x="750244" y="1625186"/>
        <a:ext cx="5382452" cy="649562"/>
      </dsp:txXfrm>
    </dsp:sp>
    <dsp:sp modelId="{C183DBCF-8C80-4252-AFF9-4504C2FDB696}">
      <dsp:nvSpPr>
        <dsp:cNvPr id="0" name=""/>
        <dsp:cNvSpPr/>
      </dsp:nvSpPr>
      <dsp:spPr>
        <a:xfrm>
          <a:off x="0" y="2437139"/>
          <a:ext cx="6132697" cy="649562"/>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8267BD4-36AF-40EC-8801-F2B3E49E24DA}">
      <dsp:nvSpPr>
        <dsp:cNvPr id="0" name=""/>
        <dsp:cNvSpPr/>
      </dsp:nvSpPr>
      <dsp:spPr>
        <a:xfrm>
          <a:off x="196492" y="2583290"/>
          <a:ext cx="357259" cy="357259"/>
        </a:xfrm>
        <a:prstGeom prst="rect">
          <a:avLst/>
        </a:prstGeom>
        <a:solidFill>
          <a:srgbClr val="C5E7F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A3A1B-4E58-4683-8671-3715D30EC9B0}">
      <dsp:nvSpPr>
        <dsp:cNvPr id="0" name=""/>
        <dsp:cNvSpPr/>
      </dsp:nvSpPr>
      <dsp:spPr>
        <a:xfrm>
          <a:off x="750244" y="2437139"/>
          <a:ext cx="5382452" cy="64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745" tIns="68745" rIns="68745" bIns="68745" numCol="1" spcCol="1270" anchor="ctr" anchorCtr="0">
          <a:noAutofit/>
        </a:bodyPr>
        <a:lstStyle/>
        <a:p>
          <a:pPr marL="0" lvl="0" indent="0" algn="l" defTabSz="711200">
            <a:lnSpc>
              <a:spcPct val="100000"/>
            </a:lnSpc>
            <a:spcBef>
              <a:spcPct val="0"/>
            </a:spcBef>
            <a:spcAft>
              <a:spcPct val="35000"/>
            </a:spcAft>
            <a:buNone/>
          </a:pPr>
          <a:r>
            <a:rPr lang="pt-BR" sz="1600" kern="1200" dirty="0">
              <a:solidFill>
                <a:srgbClr val="000000"/>
              </a:solidFill>
            </a:rPr>
            <a:t>Desvantagem: processos que consomem mais tempo podem demorar muito para serem finalizados</a:t>
          </a:r>
          <a:r>
            <a:rPr lang="pt-BR" sz="1600" kern="1200" dirty="0">
              <a:solidFill>
                <a:srgbClr val="000000"/>
              </a:solidFill>
              <a:latin typeface="Arial"/>
            </a:rPr>
            <a:t>.</a:t>
          </a:r>
          <a:endParaRPr lang="pt-BR" sz="1600" kern="1200" dirty="0">
            <a:solidFill>
              <a:srgbClr val="000000"/>
            </a:solidFill>
          </a:endParaRPr>
        </a:p>
      </dsp:txBody>
      <dsp:txXfrm>
        <a:off x="750244" y="2437139"/>
        <a:ext cx="5382452" cy="6495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7646D-ACCD-4293-8D5B-09EC6AA8EB21}">
      <dsp:nvSpPr>
        <dsp:cNvPr id="0" name=""/>
        <dsp:cNvSpPr/>
      </dsp:nvSpPr>
      <dsp:spPr>
        <a:xfrm>
          <a:off x="0" y="2807"/>
          <a:ext cx="5031747" cy="597911"/>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6C89891-58D7-42DA-8A60-3D0C0DD1AE82}">
      <dsp:nvSpPr>
        <dsp:cNvPr id="0" name=""/>
        <dsp:cNvSpPr/>
      </dsp:nvSpPr>
      <dsp:spPr>
        <a:xfrm>
          <a:off x="180868" y="137337"/>
          <a:ext cx="328851" cy="328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11DE74-545E-4652-AEF5-DD7DBD3F93A9}">
      <dsp:nvSpPr>
        <dsp:cNvPr id="0" name=""/>
        <dsp:cNvSpPr/>
      </dsp:nvSpPr>
      <dsp:spPr>
        <a:xfrm>
          <a:off x="690588" y="2807"/>
          <a:ext cx="4341158" cy="59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79" tIns="63279" rIns="63279" bIns="63279" numCol="1" spcCol="1270" anchor="ctr" anchorCtr="0">
          <a:noAutofit/>
        </a:bodyPr>
        <a:lstStyle/>
        <a:p>
          <a:pPr marL="0" lvl="0" indent="0" algn="l" defTabSz="622300">
            <a:lnSpc>
              <a:spcPct val="100000"/>
            </a:lnSpc>
            <a:spcBef>
              <a:spcPct val="0"/>
            </a:spcBef>
            <a:spcAft>
              <a:spcPct val="35000"/>
            </a:spcAft>
            <a:buNone/>
          </a:pPr>
          <a:r>
            <a:rPr lang="pt-BR" sz="1400" kern="1200" dirty="0">
              <a:solidFill>
                <a:sysClr val="windowText" lastClr="000000">
                  <a:hueOff val="0"/>
                  <a:satOff val="0"/>
                  <a:lumOff val="0"/>
                  <a:alphaOff val="0"/>
                </a:sysClr>
              </a:solidFill>
              <a:latin typeface="Source Sans Pro"/>
              <a:ea typeface="+mn-ea"/>
              <a:cs typeface="+mn-cs"/>
            </a:rPr>
            <a:t>Cada processo possui uma prioridade → os processos prontos com maior prioridade são executados primeiro;</a:t>
          </a:r>
          <a:endParaRPr lang="en-US" sz="1400" kern="1200" dirty="0">
            <a:solidFill>
              <a:sysClr val="windowText" lastClr="000000">
                <a:hueOff val="0"/>
                <a:satOff val="0"/>
                <a:lumOff val="0"/>
                <a:alphaOff val="0"/>
              </a:sysClr>
            </a:solidFill>
            <a:latin typeface="Source Sans Pro"/>
            <a:ea typeface="+mn-ea"/>
            <a:cs typeface="+mn-cs"/>
          </a:endParaRPr>
        </a:p>
      </dsp:txBody>
      <dsp:txXfrm>
        <a:off x="690588" y="2807"/>
        <a:ext cx="4341158" cy="597911"/>
      </dsp:txXfrm>
    </dsp:sp>
    <dsp:sp modelId="{C81566DA-B8F0-4784-A9DE-F636CC340D02}">
      <dsp:nvSpPr>
        <dsp:cNvPr id="0" name=""/>
        <dsp:cNvSpPr/>
      </dsp:nvSpPr>
      <dsp:spPr>
        <a:xfrm>
          <a:off x="0" y="750197"/>
          <a:ext cx="5031747" cy="597911"/>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C1B25A1-E28F-4CEE-B978-4D764DC4BDE2}">
      <dsp:nvSpPr>
        <dsp:cNvPr id="0" name=""/>
        <dsp:cNvSpPr/>
      </dsp:nvSpPr>
      <dsp:spPr>
        <a:xfrm>
          <a:off x="180868" y="884727"/>
          <a:ext cx="328851" cy="32885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9189E7-2932-4692-A079-B33C20A471C3}">
      <dsp:nvSpPr>
        <dsp:cNvPr id="0" name=""/>
        <dsp:cNvSpPr/>
      </dsp:nvSpPr>
      <dsp:spPr>
        <a:xfrm>
          <a:off x="690588" y="750197"/>
          <a:ext cx="4341158" cy="59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79" tIns="63279" rIns="63279" bIns="6327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Prioridades são atribuídas dinâmica ou estaticamente;</a:t>
          </a:r>
          <a:endParaRPr lang="en-US" sz="1400" kern="1200">
            <a:solidFill>
              <a:sysClr val="windowText" lastClr="000000">
                <a:hueOff val="0"/>
                <a:satOff val="0"/>
                <a:lumOff val="0"/>
                <a:alphaOff val="0"/>
              </a:sysClr>
            </a:solidFill>
            <a:latin typeface="Source Sans Pro"/>
            <a:ea typeface="+mn-ea"/>
            <a:cs typeface="+mn-cs"/>
          </a:endParaRPr>
        </a:p>
      </dsp:txBody>
      <dsp:txXfrm>
        <a:off x="690588" y="750197"/>
        <a:ext cx="4341158" cy="597911"/>
      </dsp:txXfrm>
    </dsp:sp>
    <dsp:sp modelId="{3070B934-64DE-4D0B-A880-C7594B733190}">
      <dsp:nvSpPr>
        <dsp:cNvPr id="0" name=""/>
        <dsp:cNvSpPr/>
      </dsp:nvSpPr>
      <dsp:spPr>
        <a:xfrm>
          <a:off x="0" y="1497587"/>
          <a:ext cx="5031747" cy="597911"/>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1C6269E-ACBA-41A5-8AC6-4AE3E9015CCE}">
      <dsp:nvSpPr>
        <dsp:cNvPr id="0" name=""/>
        <dsp:cNvSpPr/>
      </dsp:nvSpPr>
      <dsp:spPr>
        <a:xfrm>
          <a:off x="180868" y="1632117"/>
          <a:ext cx="328851" cy="3288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DE33D-E1EB-4F77-BBCB-24C2E5080A8A}">
      <dsp:nvSpPr>
        <dsp:cNvPr id="0" name=""/>
        <dsp:cNvSpPr/>
      </dsp:nvSpPr>
      <dsp:spPr>
        <a:xfrm>
          <a:off x="690588" y="1497587"/>
          <a:ext cx="4341158" cy="59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79" tIns="63279" rIns="63279" bIns="6327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Classes de processos com mesma prioridade;</a:t>
          </a:r>
          <a:endParaRPr lang="en-US" sz="1400" kern="1200">
            <a:solidFill>
              <a:sysClr val="windowText" lastClr="000000">
                <a:hueOff val="0"/>
                <a:satOff val="0"/>
                <a:lumOff val="0"/>
                <a:alphaOff val="0"/>
              </a:sysClr>
            </a:solidFill>
            <a:latin typeface="Source Sans Pro"/>
            <a:ea typeface="+mn-ea"/>
            <a:cs typeface="+mn-cs"/>
          </a:endParaRPr>
        </a:p>
      </dsp:txBody>
      <dsp:txXfrm>
        <a:off x="690588" y="1497587"/>
        <a:ext cx="4341158" cy="597911"/>
      </dsp:txXfrm>
    </dsp:sp>
    <dsp:sp modelId="{68B08545-385A-42AE-A38F-8BD76ACFACEE}">
      <dsp:nvSpPr>
        <dsp:cNvPr id="0" name=""/>
        <dsp:cNvSpPr/>
      </dsp:nvSpPr>
      <dsp:spPr>
        <a:xfrm>
          <a:off x="0" y="2244976"/>
          <a:ext cx="5031747" cy="597911"/>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4BCDA9C2-38B2-4118-AD1A-0724846081C9}">
      <dsp:nvSpPr>
        <dsp:cNvPr id="0" name=""/>
        <dsp:cNvSpPr/>
      </dsp:nvSpPr>
      <dsp:spPr>
        <a:xfrm>
          <a:off x="180868" y="2379507"/>
          <a:ext cx="328851" cy="32885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781A07-C1AD-4E57-9C0D-2B012C830DC5}">
      <dsp:nvSpPr>
        <dsp:cNvPr id="0" name=""/>
        <dsp:cNvSpPr/>
      </dsp:nvSpPr>
      <dsp:spPr>
        <a:xfrm>
          <a:off x="690588" y="2244976"/>
          <a:ext cx="4341158" cy="59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79" tIns="63279" rIns="63279" bIns="6327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Preemptivo;</a:t>
          </a:r>
          <a:endParaRPr lang="en-US" sz="1400" kern="1200">
            <a:solidFill>
              <a:sysClr val="windowText" lastClr="000000">
                <a:hueOff val="0"/>
                <a:satOff val="0"/>
                <a:lumOff val="0"/>
                <a:alphaOff val="0"/>
              </a:sysClr>
            </a:solidFill>
            <a:latin typeface="Source Sans Pro"/>
            <a:ea typeface="+mn-ea"/>
            <a:cs typeface="+mn-cs"/>
          </a:endParaRPr>
        </a:p>
      </dsp:txBody>
      <dsp:txXfrm>
        <a:off x="690588" y="2244976"/>
        <a:ext cx="4341158" cy="597911"/>
      </dsp:txXfrm>
    </dsp:sp>
    <dsp:sp modelId="{54C9DC6A-2D43-4F3E-80DA-E90B5F5D0352}">
      <dsp:nvSpPr>
        <dsp:cNvPr id="0" name=""/>
        <dsp:cNvSpPr/>
      </dsp:nvSpPr>
      <dsp:spPr>
        <a:xfrm>
          <a:off x="0" y="2992366"/>
          <a:ext cx="5031747" cy="597911"/>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506A37F-1597-46E4-B6E4-9C2EFD8E1E9A}">
      <dsp:nvSpPr>
        <dsp:cNvPr id="0" name=""/>
        <dsp:cNvSpPr/>
      </dsp:nvSpPr>
      <dsp:spPr>
        <a:xfrm>
          <a:off x="180868" y="3126897"/>
          <a:ext cx="328851" cy="328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FAC3F-201A-4A32-A40C-C2911CD089EA}">
      <dsp:nvSpPr>
        <dsp:cNvPr id="0" name=""/>
        <dsp:cNvSpPr/>
      </dsp:nvSpPr>
      <dsp:spPr>
        <a:xfrm>
          <a:off x="690588" y="2992366"/>
          <a:ext cx="4341158" cy="59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79" tIns="63279" rIns="63279" bIns="6327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Cada processo possui um quantum.</a:t>
          </a:r>
          <a:endParaRPr lang="en-US" sz="1400" kern="1200">
            <a:solidFill>
              <a:sysClr val="windowText" lastClr="000000">
                <a:hueOff val="0"/>
                <a:satOff val="0"/>
                <a:lumOff val="0"/>
                <a:alphaOff val="0"/>
              </a:sysClr>
            </a:solidFill>
            <a:latin typeface="Source Sans Pro"/>
            <a:ea typeface="+mn-ea"/>
            <a:cs typeface="+mn-cs"/>
          </a:endParaRPr>
        </a:p>
      </dsp:txBody>
      <dsp:txXfrm>
        <a:off x="690588" y="2992366"/>
        <a:ext cx="4341158" cy="5979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4CDA7-E39A-4801-AACC-50CBDC9CEADB}">
      <dsp:nvSpPr>
        <dsp:cNvPr id="0" name=""/>
        <dsp:cNvSpPr/>
      </dsp:nvSpPr>
      <dsp:spPr>
        <a:xfrm>
          <a:off x="0" y="4219"/>
          <a:ext cx="4862836" cy="5360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2EB732E-BE8A-4608-A99A-CAFB75E04883}">
      <dsp:nvSpPr>
        <dsp:cNvPr id="0" name=""/>
        <dsp:cNvSpPr/>
      </dsp:nvSpPr>
      <dsp:spPr>
        <a:xfrm>
          <a:off x="162166" y="124838"/>
          <a:ext cx="295135" cy="294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6A13F-6ABD-47B4-9A90-55270E145BBC}">
      <dsp:nvSpPr>
        <dsp:cNvPr id="0" name=""/>
        <dsp:cNvSpPr/>
      </dsp:nvSpPr>
      <dsp:spPr>
        <a:xfrm>
          <a:off x="619468" y="4219"/>
          <a:ext cx="4233827" cy="55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09" tIns="58509" rIns="58509" bIns="58509" numCol="1" spcCol="1270" anchor="ctr" anchorCtr="0">
          <a:noAutofit/>
        </a:bodyPr>
        <a:lstStyle/>
        <a:p>
          <a:pPr marL="0" lvl="0" indent="0" algn="l" defTabSz="622300">
            <a:lnSpc>
              <a:spcPct val="100000"/>
            </a:lnSpc>
            <a:spcBef>
              <a:spcPct val="0"/>
            </a:spcBef>
            <a:spcAft>
              <a:spcPct val="35000"/>
            </a:spcAft>
            <a:buNone/>
          </a:pPr>
          <a:r>
            <a:rPr lang="pt-BR" sz="1400" kern="1200" dirty="0">
              <a:solidFill>
                <a:sysClr val="windowText" lastClr="000000">
                  <a:hueOff val="0"/>
                  <a:satOff val="0"/>
                  <a:lumOff val="0"/>
                  <a:alphaOff val="0"/>
                </a:sysClr>
              </a:solidFill>
              <a:latin typeface="Source Sans Pro"/>
              <a:ea typeface="+mn-ea"/>
              <a:cs typeface="+mn-cs"/>
            </a:rPr>
            <a:t>Os processos podem ser divididos em diferentes filas, dependendo da sua prioridade;</a:t>
          </a:r>
        </a:p>
      </dsp:txBody>
      <dsp:txXfrm>
        <a:off x="619468" y="4219"/>
        <a:ext cx="4233827" cy="552839"/>
      </dsp:txXfrm>
    </dsp:sp>
    <dsp:sp modelId="{C0C0EBDF-DCE7-414A-9C4A-60BD9C143D30}">
      <dsp:nvSpPr>
        <dsp:cNvPr id="0" name=""/>
        <dsp:cNvSpPr/>
      </dsp:nvSpPr>
      <dsp:spPr>
        <a:xfrm>
          <a:off x="0" y="695268"/>
          <a:ext cx="4862836" cy="5360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CD84F04-4310-420E-A803-B12D26B037A3}">
      <dsp:nvSpPr>
        <dsp:cNvPr id="0" name=""/>
        <dsp:cNvSpPr/>
      </dsp:nvSpPr>
      <dsp:spPr>
        <a:xfrm>
          <a:off x="162166" y="815888"/>
          <a:ext cx="295135" cy="294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98D37-0225-4CDA-BDDB-B0FBAAA3D479}">
      <dsp:nvSpPr>
        <dsp:cNvPr id="0" name=""/>
        <dsp:cNvSpPr/>
      </dsp:nvSpPr>
      <dsp:spPr>
        <a:xfrm>
          <a:off x="619468" y="695268"/>
          <a:ext cx="4233827" cy="55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09" tIns="58509" rIns="58509" bIns="5850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Classes de prioridades;</a:t>
          </a:r>
          <a:endParaRPr lang="en-US" sz="1400" kern="1200">
            <a:solidFill>
              <a:sysClr val="windowText" lastClr="000000">
                <a:hueOff val="0"/>
                <a:satOff val="0"/>
                <a:lumOff val="0"/>
                <a:alphaOff val="0"/>
              </a:sysClr>
            </a:solidFill>
            <a:latin typeface="Source Sans Pro"/>
            <a:ea typeface="+mn-ea"/>
            <a:cs typeface="+mn-cs"/>
          </a:endParaRPr>
        </a:p>
      </dsp:txBody>
      <dsp:txXfrm>
        <a:off x="619468" y="695268"/>
        <a:ext cx="4233827" cy="552839"/>
      </dsp:txXfrm>
    </dsp:sp>
    <dsp:sp modelId="{96738CF2-4378-4F56-9B12-0777A0865A64}">
      <dsp:nvSpPr>
        <dsp:cNvPr id="0" name=""/>
        <dsp:cNvSpPr/>
      </dsp:nvSpPr>
      <dsp:spPr>
        <a:xfrm>
          <a:off x="0" y="1386317"/>
          <a:ext cx="4862836" cy="5360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FA9C303-6845-49F6-862D-D917FB776560}">
      <dsp:nvSpPr>
        <dsp:cNvPr id="0" name=""/>
        <dsp:cNvSpPr/>
      </dsp:nvSpPr>
      <dsp:spPr>
        <a:xfrm>
          <a:off x="162166" y="1506937"/>
          <a:ext cx="295135" cy="294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0C699-0056-4374-8B84-15D6DC4C558A}">
      <dsp:nvSpPr>
        <dsp:cNvPr id="0" name=""/>
        <dsp:cNvSpPr/>
      </dsp:nvSpPr>
      <dsp:spPr>
        <a:xfrm>
          <a:off x="619468" y="1386317"/>
          <a:ext cx="4233827" cy="55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09" tIns="58509" rIns="58509" bIns="5850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Cada classe de prioridades possui quantum diferentes;</a:t>
          </a:r>
          <a:endParaRPr lang="en-US" sz="1400" kern="1200">
            <a:solidFill>
              <a:sysClr val="windowText" lastClr="000000">
                <a:hueOff val="0"/>
                <a:satOff val="0"/>
                <a:lumOff val="0"/>
                <a:alphaOff val="0"/>
              </a:sysClr>
            </a:solidFill>
            <a:latin typeface="Source Sans Pro"/>
            <a:ea typeface="+mn-ea"/>
            <a:cs typeface="+mn-cs"/>
          </a:endParaRPr>
        </a:p>
      </dsp:txBody>
      <dsp:txXfrm>
        <a:off x="619468" y="1386317"/>
        <a:ext cx="4233827" cy="552839"/>
      </dsp:txXfrm>
    </dsp:sp>
    <dsp:sp modelId="{9462D479-4C47-4D8C-B582-4B1051DB8C54}">
      <dsp:nvSpPr>
        <dsp:cNvPr id="0" name=""/>
        <dsp:cNvSpPr/>
      </dsp:nvSpPr>
      <dsp:spPr>
        <a:xfrm>
          <a:off x="0" y="2077367"/>
          <a:ext cx="4862836" cy="5360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C3282E1-2DE8-45DE-A7AD-C89161B153AC}">
      <dsp:nvSpPr>
        <dsp:cNvPr id="0" name=""/>
        <dsp:cNvSpPr/>
      </dsp:nvSpPr>
      <dsp:spPr>
        <a:xfrm>
          <a:off x="162166" y="2197986"/>
          <a:ext cx="295135" cy="2948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8CA05-7AB6-4E61-B5C4-AC6BE046FAD8}">
      <dsp:nvSpPr>
        <dsp:cNvPr id="0" name=""/>
        <dsp:cNvSpPr/>
      </dsp:nvSpPr>
      <dsp:spPr>
        <a:xfrm>
          <a:off x="619468" y="2077367"/>
          <a:ext cx="4233827" cy="55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09" tIns="58509" rIns="58509" bIns="5850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Cada vez que um processo é executado e suspenso ele recebe mais tempo para execução;</a:t>
          </a:r>
          <a:endParaRPr lang="en-US" sz="1400" kern="1200">
            <a:solidFill>
              <a:sysClr val="windowText" lastClr="000000">
                <a:hueOff val="0"/>
                <a:satOff val="0"/>
                <a:lumOff val="0"/>
                <a:alphaOff val="0"/>
              </a:sysClr>
            </a:solidFill>
            <a:latin typeface="Source Sans Pro"/>
            <a:ea typeface="+mn-ea"/>
            <a:cs typeface="+mn-cs"/>
          </a:endParaRPr>
        </a:p>
      </dsp:txBody>
      <dsp:txXfrm>
        <a:off x="619468" y="2077367"/>
        <a:ext cx="4233827" cy="552839"/>
      </dsp:txXfrm>
    </dsp:sp>
    <dsp:sp modelId="{A3588487-F3E9-4696-ABBC-DCCB6B2E920C}">
      <dsp:nvSpPr>
        <dsp:cNvPr id="0" name=""/>
        <dsp:cNvSpPr/>
      </dsp:nvSpPr>
      <dsp:spPr>
        <a:xfrm>
          <a:off x="0" y="2768416"/>
          <a:ext cx="4862836" cy="536086"/>
        </a:xfrm>
        <a:prstGeom prst="roundRect">
          <a:avLst>
            <a:gd name="adj" fmla="val 10000"/>
          </a:avLst>
        </a:prstGeom>
        <a:solidFill>
          <a:srgbClr val="1EB9D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2D08C8A-F4A5-4A8B-AF14-5061F84DFC88}">
      <dsp:nvSpPr>
        <dsp:cNvPr id="0" name=""/>
        <dsp:cNvSpPr/>
      </dsp:nvSpPr>
      <dsp:spPr>
        <a:xfrm>
          <a:off x="162166" y="2889035"/>
          <a:ext cx="295135" cy="29484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F47BC-F322-4921-A1CD-E839423B7511}">
      <dsp:nvSpPr>
        <dsp:cNvPr id="0" name=""/>
        <dsp:cNvSpPr/>
      </dsp:nvSpPr>
      <dsp:spPr>
        <a:xfrm>
          <a:off x="619468" y="2768416"/>
          <a:ext cx="4233827" cy="552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09" tIns="58509" rIns="58509" bIns="58509" numCol="1" spcCol="1270" anchor="ctr" anchorCtr="0">
          <a:noAutofit/>
        </a:bodyPr>
        <a:lstStyle/>
        <a:p>
          <a:pPr marL="0" lvl="0" indent="0" algn="l" defTabSz="622300">
            <a:lnSpc>
              <a:spcPct val="100000"/>
            </a:lnSpc>
            <a:spcBef>
              <a:spcPct val="0"/>
            </a:spcBef>
            <a:spcAft>
              <a:spcPct val="35000"/>
            </a:spcAft>
            <a:buNone/>
          </a:pPr>
          <a:r>
            <a:rPr lang="pt-BR" sz="1400" kern="1200">
              <a:solidFill>
                <a:sysClr val="windowText" lastClr="000000">
                  <a:hueOff val="0"/>
                  <a:satOff val="0"/>
                  <a:lumOff val="0"/>
                  <a:alphaOff val="0"/>
                </a:sysClr>
              </a:solidFill>
              <a:latin typeface="Source Sans Pro"/>
              <a:ea typeface="+mn-ea"/>
              <a:cs typeface="+mn-cs"/>
            </a:rPr>
            <a:t>Preemptivo.</a:t>
          </a:r>
          <a:endParaRPr lang="en-US" sz="1400" kern="1200">
            <a:solidFill>
              <a:sysClr val="windowText" lastClr="000000">
                <a:hueOff val="0"/>
                <a:satOff val="0"/>
                <a:lumOff val="0"/>
                <a:alphaOff val="0"/>
              </a:sysClr>
            </a:solidFill>
            <a:latin typeface="Source Sans Pro"/>
            <a:ea typeface="+mn-ea"/>
            <a:cs typeface="+mn-cs"/>
          </a:endParaRPr>
        </a:p>
      </dsp:txBody>
      <dsp:txXfrm>
        <a:off x="619468" y="2768416"/>
        <a:ext cx="4233827" cy="5528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5ea1e6734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5ea1e6734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5ea1e6734c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5ea1e6734c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5ea1e6734c_1_3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5ea1e6734c_1_3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5ea1e6734c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25ea1e6734c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5ea1e6734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25ea1e6734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25ea1e6734c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25ea1e6734c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25ea1e6734c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25ea1e6734c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5ea1e6734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25ea1e6734c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25ea1e6734c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25ea1e6734c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25ea1e6734c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25ea1e6734c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25ea1e6734c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25ea1e6734c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5ea1e6734c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25ea1e6734c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ea1e6734c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ea1e6734c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ea1e6734c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ea1e6734c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ea1e6734c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ea1e6734c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663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ea1e6734c_1_37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ea1e6734c_1_3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5ea1e6734c_1_37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5ea1e6734c_1_37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5ee2c6b0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5ee2c6b0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5ea1e6734c_1_37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25ea1e6734c_1_37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5ea1e6734c_1_37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5ea1e6734c_1_3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25ea1e6734c_1_37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25ea1e6734c_1_37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25ea1e6734c_1_38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25ea1e6734c_1_38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5ee2c6b0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5ee2c6b0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25ea1e6734c_1_37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25ea1e6734c_1_37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5ea1e6734c_1_37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5ea1e6734c_1_37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5ea1e6734c_1_37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25ea1e6734c_1_37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25ea1e6734c_1_37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25ea1e6734c_1_37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5ea1e6734c_1_3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25ea1e6734c_1_3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5ea1e6734c_1_3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25ea1e6734c_1_3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66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5ea1e6734c_1_3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25ea1e6734c_1_3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7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5ea1e6734c_1_3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25ea1e6734c_1_3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873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5ea1e6734c_1_37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25ea1e6734c_1_37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80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ea1e6734c_1_37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ea1e6734c_1_37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5db7c3f944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5db7c3f944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5db7c3f944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5db7c3f944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75" y="1363850"/>
            <a:ext cx="4752300" cy="1934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75" y="3335075"/>
            <a:ext cx="4752300" cy="44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5" name="Google Shape;15;p2"/>
          <p:cNvSpPr/>
          <p:nvPr/>
        </p:nvSpPr>
        <p:spPr>
          <a:xfrm>
            <a:off x="8624425" y="7716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750550" y="539500"/>
            <a:ext cx="467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9" name="Google Shape;109;p13"/>
          <p:cNvSpPr txBox="1">
            <a:spLocks noGrp="1"/>
          </p:cNvSpPr>
          <p:nvPr>
            <p:ph type="title" idx="2" hasCustomPrompt="1"/>
          </p:nvPr>
        </p:nvSpPr>
        <p:spPr>
          <a:xfrm>
            <a:off x="3750538" y="1347875"/>
            <a:ext cx="716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0" name="Google Shape;110;p13"/>
          <p:cNvSpPr txBox="1">
            <a:spLocks noGrp="1"/>
          </p:cNvSpPr>
          <p:nvPr>
            <p:ph type="title" idx="3" hasCustomPrompt="1"/>
          </p:nvPr>
        </p:nvSpPr>
        <p:spPr>
          <a:xfrm>
            <a:off x="6191176" y="1347875"/>
            <a:ext cx="7140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1" name="Google Shape;111;p13"/>
          <p:cNvSpPr txBox="1">
            <a:spLocks noGrp="1"/>
          </p:cNvSpPr>
          <p:nvPr>
            <p:ph type="title" idx="4" hasCustomPrompt="1"/>
          </p:nvPr>
        </p:nvSpPr>
        <p:spPr>
          <a:xfrm>
            <a:off x="3750545" y="3039225"/>
            <a:ext cx="716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2" name="Google Shape;112;p13"/>
          <p:cNvSpPr txBox="1">
            <a:spLocks noGrp="1"/>
          </p:cNvSpPr>
          <p:nvPr>
            <p:ph type="title" idx="5" hasCustomPrompt="1"/>
          </p:nvPr>
        </p:nvSpPr>
        <p:spPr>
          <a:xfrm>
            <a:off x="6191230" y="3039225"/>
            <a:ext cx="7140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 name="Google Shape;113;p13"/>
          <p:cNvSpPr txBox="1">
            <a:spLocks noGrp="1"/>
          </p:cNvSpPr>
          <p:nvPr>
            <p:ph type="subTitle" idx="1"/>
          </p:nvPr>
        </p:nvSpPr>
        <p:spPr>
          <a:xfrm>
            <a:off x="3750550" y="178701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4" name="Google Shape;114;p13"/>
          <p:cNvSpPr txBox="1">
            <a:spLocks noGrp="1"/>
          </p:cNvSpPr>
          <p:nvPr>
            <p:ph type="subTitle" idx="6"/>
          </p:nvPr>
        </p:nvSpPr>
        <p:spPr>
          <a:xfrm>
            <a:off x="6190080" y="178701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5" name="Google Shape;115;p13"/>
          <p:cNvSpPr txBox="1">
            <a:spLocks noGrp="1"/>
          </p:cNvSpPr>
          <p:nvPr>
            <p:ph type="subTitle" idx="7"/>
          </p:nvPr>
        </p:nvSpPr>
        <p:spPr>
          <a:xfrm>
            <a:off x="3750550" y="347824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6" name="Google Shape;116;p13"/>
          <p:cNvSpPr txBox="1">
            <a:spLocks noGrp="1"/>
          </p:cNvSpPr>
          <p:nvPr>
            <p:ph type="subTitle" idx="8"/>
          </p:nvPr>
        </p:nvSpPr>
        <p:spPr>
          <a:xfrm>
            <a:off x="6190199" y="3478242"/>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7" name="Google Shape;117;p13"/>
          <p:cNvSpPr txBox="1">
            <a:spLocks noGrp="1"/>
          </p:cNvSpPr>
          <p:nvPr>
            <p:ph type="subTitle" idx="9"/>
          </p:nvPr>
        </p:nvSpPr>
        <p:spPr>
          <a:xfrm>
            <a:off x="3750550" y="2086240"/>
            <a:ext cx="2222100" cy="58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8" name="Google Shape;118;p13"/>
          <p:cNvSpPr txBox="1">
            <a:spLocks noGrp="1"/>
          </p:cNvSpPr>
          <p:nvPr>
            <p:ph type="subTitle" idx="13"/>
          </p:nvPr>
        </p:nvSpPr>
        <p:spPr>
          <a:xfrm>
            <a:off x="6190075" y="2086240"/>
            <a:ext cx="2222100" cy="58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9" name="Google Shape;119;p13"/>
          <p:cNvSpPr txBox="1">
            <a:spLocks noGrp="1"/>
          </p:cNvSpPr>
          <p:nvPr>
            <p:ph type="subTitle" idx="14"/>
          </p:nvPr>
        </p:nvSpPr>
        <p:spPr>
          <a:xfrm>
            <a:off x="3750575" y="3785803"/>
            <a:ext cx="2222100" cy="5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0" name="Google Shape;120;p13"/>
          <p:cNvSpPr txBox="1">
            <a:spLocks noGrp="1"/>
          </p:cNvSpPr>
          <p:nvPr>
            <p:ph type="subTitle" idx="15"/>
          </p:nvPr>
        </p:nvSpPr>
        <p:spPr>
          <a:xfrm>
            <a:off x="6190209" y="3785802"/>
            <a:ext cx="2222100" cy="5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21" name="Google Shape;121;p1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22" name="Google Shape;122;p1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123;p1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1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25" name="Google Shape;125;p1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126" name="Google Shape;126;p13"/>
          <p:cNvGrpSpPr/>
          <p:nvPr/>
        </p:nvGrpSpPr>
        <p:grpSpPr>
          <a:xfrm>
            <a:off x="-412625" y="3389400"/>
            <a:ext cx="799410" cy="851200"/>
            <a:chOff x="-412625" y="3389400"/>
            <a:chExt cx="799410" cy="851200"/>
          </a:xfrm>
        </p:grpSpPr>
        <p:sp>
          <p:nvSpPr>
            <p:cNvPr id="127" name="Google Shape;127;p13"/>
            <p:cNvSpPr/>
            <p:nvPr/>
          </p:nvSpPr>
          <p:spPr>
            <a:xfrm>
              <a:off x="-412625" y="33894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5585" y="39094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8553825" y="1784900"/>
            <a:ext cx="957600" cy="1054925"/>
            <a:chOff x="8553825" y="1784900"/>
            <a:chExt cx="957600" cy="1054925"/>
          </a:xfrm>
        </p:grpSpPr>
        <p:sp>
          <p:nvSpPr>
            <p:cNvPr id="130" name="Google Shape;130;p13"/>
            <p:cNvSpPr/>
            <p:nvPr/>
          </p:nvSpPr>
          <p:spPr>
            <a:xfrm>
              <a:off x="8553825" y="17849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8562075" y="25086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3"/>
          <p:cNvSpPr/>
          <p:nvPr/>
        </p:nvSpPr>
        <p:spPr>
          <a:xfrm>
            <a:off x="8645025" y="45215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57075" y="6169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3824975" y="3224825"/>
            <a:ext cx="4596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200"/>
              <a:buNone/>
              <a:defRPr>
                <a:solidFill>
                  <a:schemeClr val="dk1"/>
                </a:solidFill>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136" name="Google Shape;136;p14"/>
          <p:cNvSpPr txBox="1">
            <a:spLocks noGrp="1"/>
          </p:cNvSpPr>
          <p:nvPr>
            <p:ph type="subTitle" idx="1"/>
          </p:nvPr>
        </p:nvSpPr>
        <p:spPr>
          <a:xfrm>
            <a:off x="3824975" y="1498400"/>
            <a:ext cx="4596600" cy="171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37" name="Google Shape;137;p14"/>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38" name="Google Shape;138;p14"/>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4"/>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4"/>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14"/>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142" name="Google Shape;142;p14"/>
          <p:cNvGrpSpPr/>
          <p:nvPr/>
        </p:nvGrpSpPr>
        <p:grpSpPr>
          <a:xfrm>
            <a:off x="210575" y="745800"/>
            <a:ext cx="840125" cy="859825"/>
            <a:chOff x="210575" y="745800"/>
            <a:chExt cx="840125" cy="859825"/>
          </a:xfrm>
        </p:grpSpPr>
        <p:sp>
          <p:nvSpPr>
            <p:cNvPr id="143" name="Google Shape;143;p14"/>
            <p:cNvSpPr/>
            <p:nvPr/>
          </p:nvSpPr>
          <p:spPr>
            <a:xfrm>
              <a:off x="210575" y="8490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719500" y="7458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4"/>
          <p:cNvGrpSpPr/>
          <p:nvPr/>
        </p:nvGrpSpPr>
        <p:grpSpPr>
          <a:xfrm>
            <a:off x="6562875" y="-105200"/>
            <a:ext cx="957600" cy="1073125"/>
            <a:chOff x="6562875" y="-105200"/>
            <a:chExt cx="957600" cy="1073125"/>
          </a:xfrm>
        </p:grpSpPr>
        <p:sp>
          <p:nvSpPr>
            <p:cNvPr id="146" name="Google Shape;146;p14"/>
            <p:cNvSpPr/>
            <p:nvPr/>
          </p:nvSpPr>
          <p:spPr>
            <a:xfrm>
              <a:off x="6562875" y="-1052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7020313" y="6367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4"/>
          <p:cNvSpPr/>
          <p:nvPr/>
        </p:nvSpPr>
        <p:spPr>
          <a:xfrm>
            <a:off x="3087475" y="5395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3824975" y="40803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50"/>
        <p:cNvGrpSpPr/>
        <p:nvPr/>
      </p:nvGrpSpPr>
      <p:grpSpPr>
        <a:xfrm>
          <a:off x="0" y="0"/>
          <a:ext cx="0" cy="0"/>
          <a:chOff x="0" y="0"/>
          <a:chExt cx="0" cy="0"/>
        </a:xfrm>
      </p:grpSpPr>
      <p:sp>
        <p:nvSpPr>
          <p:cNvPr id="151" name="Google Shape;151;p15"/>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3" name="Google Shape;153;p15"/>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5"/>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15"/>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56" name="Google Shape;156;p15"/>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157" name="Google Shape;157;p15"/>
          <p:cNvGrpSpPr/>
          <p:nvPr/>
        </p:nvGrpSpPr>
        <p:grpSpPr>
          <a:xfrm>
            <a:off x="-400100" y="1168286"/>
            <a:ext cx="766568" cy="894489"/>
            <a:chOff x="-400100" y="1168286"/>
            <a:chExt cx="766568" cy="894489"/>
          </a:xfrm>
        </p:grpSpPr>
        <p:sp>
          <p:nvSpPr>
            <p:cNvPr id="158" name="Google Shape;158;p15"/>
            <p:cNvSpPr/>
            <p:nvPr/>
          </p:nvSpPr>
          <p:spPr>
            <a:xfrm>
              <a:off x="-400100" y="130617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35268" y="1168286"/>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5"/>
          <p:cNvGrpSpPr/>
          <p:nvPr/>
        </p:nvGrpSpPr>
        <p:grpSpPr>
          <a:xfrm>
            <a:off x="8521338" y="2718800"/>
            <a:ext cx="957600" cy="1126675"/>
            <a:chOff x="8521338" y="2718800"/>
            <a:chExt cx="957600" cy="1126675"/>
          </a:xfrm>
        </p:grpSpPr>
        <p:sp>
          <p:nvSpPr>
            <p:cNvPr id="161" name="Google Shape;161;p15"/>
            <p:cNvSpPr/>
            <p:nvPr/>
          </p:nvSpPr>
          <p:spPr>
            <a:xfrm>
              <a:off x="8521338" y="2887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8767888" y="271880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5"/>
          <p:cNvSpPr/>
          <p:nvPr/>
        </p:nvSpPr>
        <p:spPr>
          <a:xfrm>
            <a:off x="68600" y="38914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962275"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791975" y="1628750"/>
            <a:ext cx="3863100" cy="1112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7" name="Google Shape;167;p16"/>
          <p:cNvSpPr txBox="1">
            <a:spLocks noGrp="1"/>
          </p:cNvSpPr>
          <p:nvPr>
            <p:ph type="subTitle" idx="1"/>
          </p:nvPr>
        </p:nvSpPr>
        <p:spPr>
          <a:xfrm>
            <a:off x="791975" y="2595254"/>
            <a:ext cx="3863100" cy="9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68" name="Google Shape;168;p16"/>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6"/>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70" name="Google Shape;170;p16"/>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16"/>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6"/>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3"/>
        <p:cNvGrpSpPr/>
        <p:nvPr/>
      </p:nvGrpSpPr>
      <p:grpSpPr>
        <a:xfrm>
          <a:off x="0" y="0"/>
          <a:ext cx="0" cy="0"/>
          <a:chOff x="0" y="0"/>
          <a:chExt cx="0" cy="0"/>
        </a:xfrm>
      </p:grpSpPr>
      <p:sp>
        <p:nvSpPr>
          <p:cNvPr id="174" name="Google Shape;174;p17"/>
          <p:cNvSpPr txBox="1">
            <a:spLocks noGrp="1"/>
          </p:cNvSpPr>
          <p:nvPr>
            <p:ph type="title"/>
          </p:nvPr>
        </p:nvSpPr>
        <p:spPr>
          <a:xfrm>
            <a:off x="722375" y="1700813"/>
            <a:ext cx="3750300" cy="97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5" name="Google Shape;175;p17"/>
          <p:cNvSpPr txBox="1">
            <a:spLocks noGrp="1"/>
          </p:cNvSpPr>
          <p:nvPr>
            <p:ph type="subTitle" idx="1"/>
          </p:nvPr>
        </p:nvSpPr>
        <p:spPr>
          <a:xfrm>
            <a:off x="722375" y="2612589"/>
            <a:ext cx="37503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6" name="Google Shape;176;p17"/>
          <p:cNvSpPr>
            <a:spLocks noGrp="1"/>
          </p:cNvSpPr>
          <p:nvPr>
            <p:ph type="pic" idx="2"/>
          </p:nvPr>
        </p:nvSpPr>
        <p:spPr>
          <a:xfrm>
            <a:off x="5080000" y="539500"/>
            <a:ext cx="3341700" cy="4064400"/>
          </a:xfrm>
          <a:prstGeom prst="rect">
            <a:avLst/>
          </a:prstGeom>
          <a:noFill/>
          <a:ln>
            <a:noFill/>
          </a:ln>
        </p:spPr>
      </p:sp>
      <p:cxnSp>
        <p:nvCxnSpPr>
          <p:cNvPr id="177" name="Google Shape;177;p17"/>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17"/>
          <p:cNvSpPr/>
          <p:nvPr/>
        </p:nvSpPr>
        <p:spPr>
          <a:xfrm>
            <a:off x="-9900" y="481220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7"/>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80" name="Google Shape;180;p17"/>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17"/>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a:off x="883650" y="2098250"/>
            <a:ext cx="3562800" cy="580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4" name="Google Shape;184;p18"/>
          <p:cNvSpPr txBox="1">
            <a:spLocks noGrp="1"/>
          </p:cNvSpPr>
          <p:nvPr>
            <p:ph type="subTitle" idx="1"/>
          </p:nvPr>
        </p:nvSpPr>
        <p:spPr>
          <a:xfrm>
            <a:off x="883650" y="2612599"/>
            <a:ext cx="35628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85" name="Google Shape;185;p18"/>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18"/>
          <p:cNvSpPr/>
          <p:nvPr/>
        </p:nvSpPr>
        <p:spPr>
          <a:xfrm>
            <a:off x="-9900" y="481220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18"/>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18"/>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90" name="Google Shape;190;p18"/>
          <p:cNvSpPr/>
          <p:nvPr/>
        </p:nvSpPr>
        <p:spPr>
          <a:xfrm>
            <a:off x="733750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4358238" y="2098250"/>
            <a:ext cx="3505800" cy="580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93" name="Google Shape;193;p19"/>
          <p:cNvSpPr txBox="1">
            <a:spLocks noGrp="1"/>
          </p:cNvSpPr>
          <p:nvPr>
            <p:ph type="subTitle" idx="1"/>
          </p:nvPr>
        </p:nvSpPr>
        <p:spPr>
          <a:xfrm>
            <a:off x="4358238" y="2612598"/>
            <a:ext cx="3505800" cy="83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94" name="Google Shape;194;p19"/>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19"/>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19"/>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97" name="Google Shape;197;p19"/>
          <p:cNvSpPr/>
          <p:nvPr/>
        </p:nvSpPr>
        <p:spPr>
          <a:xfrm>
            <a:off x="354275" y="3277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19"/>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_1_1_1">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1137463" y="2098250"/>
            <a:ext cx="3528000" cy="580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01" name="Google Shape;201;p20"/>
          <p:cNvSpPr txBox="1">
            <a:spLocks noGrp="1"/>
          </p:cNvSpPr>
          <p:nvPr>
            <p:ph type="subTitle" idx="1"/>
          </p:nvPr>
        </p:nvSpPr>
        <p:spPr>
          <a:xfrm>
            <a:off x="1137463" y="2612596"/>
            <a:ext cx="35280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202" name="Google Shape;202;p20"/>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20"/>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20"/>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205" name="Google Shape;205;p20"/>
          <p:cNvSpPr/>
          <p:nvPr/>
        </p:nvSpPr>
        <p:spPr>
          <a:xfrm>
            <a:off x="317505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0"/>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07" name="Google Shape;207;p20"/>
          <p:cNvSpPr/>
          <p:nvPr/>
        </p:nvSpPr>
        <p:spPr>
          <a:xfrm>
            <a:off x="-9900" y="481220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208"/>
        <p:cNvGrpSpPr/>
        <p:nvPr/>
      </p:nvGrpSpPr>
      <p:grpSpPr>
        <a:xfrm>
          <a:off x="0" y="0"/>
          <a:ext cx="0" cy="0"/>
          <a:chOff x="0" y="0"/>
          <a:chExt cx="0" cy="0"/>
        </a:xfrm>
      </p:grpSpPr>
      <p:sp>
        <p:nvSpPr>
          <p:cNvPr id="209" name="Google Shape;209;p2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10" name="Google Shape;210;p21"/>
          <p:cNvSpPr txBox="1">
            <a:spLocks noGrp="1"/>
          </p:cNvSpPr>
          <p:nvPr>
            <p:ph type="subTitle" idx="1"/>
          </p:nvPr>
        </p:nvSpPr>
        <p:spPr>
          <a:xfrm>
            <a:off x="1123250" y="2705375"/>
            <a:ext cx="2754900" cy="100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1" name="Google Shape;211;p21"/>
          <p:cNvSpPr txBox="1">
            <a:spLocks noGrp="1"/>
          </p:cNvSpPr>
          <p:nvPr>
            <p:ph type="subTitle" idx="2"/>
          </p:nvPr>
        </p:nvSpPr>
        <p:spPr>
          <a:xfrm>
            <a:off x="5265849" y="2705375"/>
            <a:ext cx="2754900" cy="100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2" name="Google Shape;212;p21"/>
          <p:cNvSpPr txBox="1">
            <a:spLocks noGrp="1"/>
          </p:cNvSpPr>
          <p:nvPr>
            <p:ph type="subTitle" idx="3"/>
          </p:nvPr>
        </p:nvSpPr>
        <p:spPr>
          <a:xfrm>
            <a:off x="1123250" y="2366286"/>
            <a:ext cx="27549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13" name="Google Shape;213;p21"/>
          <p:cNvSpPr txBox="1">
            <a:spLocks noGrp="1"/>
          </p:cNvSpPr>
          <p:nvPr>
            <p:ph type="subTitle" idx="4"/>
          </p:nvPr>
        </p:nvSpPr>
        <p:spPr>
          <a:xfrm>
            <a:off x="5265846" y="2366286"/>
            <a:ext cx="27549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cxnSp>
        <p:nvCxnSpPr>
          <p:cNvPr id="214" name="Google Shape;214;p21"/>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15" name="Google Shape;215;p21"/>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 name="Google Shape;216;p21"/>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21"/>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218" name="Google Shape;218;p21"/>
          <p:cNvGrpSpPr/>
          <p:nvPr/>
        </p:nvGrpSpPr>
        <p:grpSpPr>
          <a:xfrm>
            <a:off x="8272992" y="3594025"/>
            <a:ext cx="840125" cy="859825"/>
            <a:chOff x="8272992" y="3594025"/>
            <a:chExt cx="840125" cy="859825"/>
          </a:xfrm>
        </p:grpSpPr>
        <p:sp>
          <p:nvSpPr>
            <p:cNvPr id="219" name="Google Shape;219;p21"/>
            <p:cNvSpPr/>
            <p:nvPr/>
          </p:nvSpPr>
          <p:spPr>
            <a:xfrm>
              <a:off x="8272992" y="36972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8781917" y="3594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1"/>
          <p:cNvGrpSpPr/>
          <p:nvPr/>
        </p:nvGrpSpPr>
        <p:grpSpPr>
          <a:xfrm>
            <a:off x="-365625" y="1536350"/>
            <a:ext cx="957600" cy="1169025"/>
            <a:chOff x="-365625" y="1536350"/>
            <a:chExt cx="957600" cy="1169025"/>
          </a:xfrm>
        </p:grpSpPr>
        <p:sp>
          <p:nvSpPr>
            <p:cNvPr id="222" name="Google Shape;222;p21"/>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1"/>
          <p:cNvSpPr/>
          <p:nvPr/>
        </p:nvSpPr>
        <p:spPr>
          <a:xfrm>
            <a:off x="8844775" y="1285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393325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21"/>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6_1">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29" name="Google Shape;229;p22"/>
          <p:cNvSpPr txBox="1">
            <a:spLocks noGrp="1"/>
          </p:cNvSpPr>
          <p:nvPr>
            <p:ph type="subTitle" idx="1"/>
          </p:nvPr>
        </p:nvSpPr>
        <p:spPr>
          <a:xfrm>
            <a:off x="1454538" y="3675925"/>
            <a:ext cx="275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30" name="Google Shape;230;p22"/>
          <p:cNvSpPr txBox="1">
            <a:spLocks noGrp="1"/>
          </p:cNvSpPr>
          <p:nvPr>
            <p:ph type="subTitle" idx="2"/>
          </p:nvPr>
        </p:nvSpPr>
        <p:spPr>
          <a:xfrm>
            <a:off x="4934512" y="3675925"/>
            <a:ext cx="2754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31" name="Google Shape;231;p22"/>
          <p:cNvSpPr txBox="1">
            <a:spLocks noGrp="1"/>
          </p:cNvSpPr>
          <p:nvPr>
            <p:ph type="subTitle" idx="3"/>
          </p:nvPr>
        </p:nvSpPr>
        <p:spPr>
          <a:xfrm>
            <a:off x="1454538" y="3336836"/>
            <a:ext cx="27549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32" name="Google Shape;232;p22"/>
          <p:cNvSpPr txBox="1">
            <a:spLocks noGrp="1"/>
          </p:cNvSpPr>
          <p:nvPr>
            <p:ph type="subTitle" idx="4"/>
          </p:nvPr>
        </p:nvSpPr>
        <p:spPr>
          <a:xfrm>
            <a:off x="4934509" y="3336836"/>
            <a:ext cx="2754900" cy="44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cxnSp>
        <p:nvCxnSpPr>
          <p:cNvPr id="233" name="Google Shape;233;p22"/>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34" name="Google Shape;234;p22"/>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2"/>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22"/>
          <p:cNvSpPr/>
          <p:nvPr/>
        </p:nvSpPr>
        <p:spPr>
          <a:xfrm>
            <a:off x="1201225" y="47345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22"/>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22"/>
          <p:cNvSpPr/>
          <p:nvPr/>
        </p:nvSpPr>
        <p:spPr>
          <a:xfrm>
            <a:off x="8878325" y="94720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549625" y="2489297"/>
            <a:ext cx="4872000" cy="617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3549600" y="2986749"/>
            <a:ext cx="48720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 name="Google Shape;20;p3"/>
          <p:cNvSpPr txBox="1">
            <a:spLocks noGrp="1"/>
          </p:cNvSpPr>
          <p:nvPr>
            <p:ph type="title" idx="2" hasCustomPrompt="1"/>
          </p:nvPr>
        </p:nvSpPr>
        <p:spPr>
          <a:xfrm>
            <a:off x="3549600" y="1712153"/>
            <a:ext cx="11562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cxnSp>
        <p:nvCxnSpPr>
          <p:cNvPr id="21" name="Google Shape;21;p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4;p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8">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1" name="Google Shape;241;p23"/>
          <p:cNvSpPr txBox="1">
            <a:spLocks noGrp="1"/>
          </p:cNvSpPr>
          <p:nvPr>
            <p:ph type="body" idx="1"/>
          </p:nvPr>
        </p:nvSpPr>
        <p:spPr>
          <a:xfrm>
            <a:off x="722375" y="1187600"/>
            <a:ext cx="3813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2" name="Google Shape;242;p23"/>
          <p:cNvSpPr txBox="1">
            <a:spLocks noGrp="1"/>
          </p:cNvSpPr>
          <p:nvPr>
            <p:ph type="body" idx="2"/>
          </p:nvPr>
        </p:nvSpPr>
        <p:spPr>
          <a:xfrm>
            <a:off x="4608625" y="1187600"/>
            <a:ext cx="3813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cxnSp>
        <p:nvCxnSpPr>
          <p:cNvPr id="243" name="Google Shape;243;p2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44" name="Google Shape;244;p23"/>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p2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2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23"/>
          <p:cNvSpPr/>
          <p:nvPr/>
        </p:nvSpPr>
        <p:spPr>
          <a:xfrm>
            <a:off x="8844775" y="1285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1201225" y="47345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2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50"/>
        <p:cNvGrpSpPr/>
        <p:nvPr/>
      </p:nvGrpSpPr>
      <p:grpSpPr>
        <a:xfrm>
          <a:off x="0" y="0"/>
          <a:ext cx="0" cy="0"/>
          <a:chOff x="0" y="0"/>
          <a:chExt cx="0" cy="0"/>
        </a:xfrm>
      </p:grpSpPr>
      <p:sp>
        <p:nvSpPr>
          <p:cNvPr id="251" name="Google Shape;251;p2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2" name="Google Shape;252;p24"/>
          <p:cNvSpPr txBox="1">
            <a:spLocks noGrp="1"/>
          </p:cNvSpPr>
          <p:nvPr>
            <p:ph type="subTitle" idx="1"/>
          </p:nvPr>
        </p:nvSpPr>
        <p:spPr>
          <a:xfrm>
            <a:off x="722375" y="2742924"/>
            <a:ext cx="24414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53" name="Google Shape;253;p24"/>
          <p:cNvSpPr txBox="1">
            <a:spLocks noGrp="1"/>
          </p:cNvSpPr>
          <p:nvPr>
            <p:ph type="subTitle" idx="2"/>
          </p:nvPr>
        </p:nvSpPr>
        <p:spPr>
          <a:xfrm>
            <a:off x="722375" y="2403825"/>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54" name="Google Shape;254;p24"/>
          <p:cNvSpPr txBox="1">
            <a:spLocks noGrp="1"/>
          </p:cNvSpPr>
          <p:nvPr>
            <p:ph type="subTitle" idx="3"/>
          </p:nvPr>
        </p:nvSpPr>
        <p:spPr>
          <a:xfrm>
            <a:off x="3351288" y="2742924"/>
            <a:ext cx="24414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55" name="Google Shape;255;p24"/>
          <p:cNvSpPr txBox="1">
            <a:spLocks noGrp="1"/>
          </p:cNvSpPr>
          <p:nvPr>
            <p:ph type="subTitle" idx="4"/>
          </p:nvPr>
        </p:nvSpPr>
        <p:spPr>
          <a:xfrm>
            <a:off x="3351289" y="2403825"/>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56" name="Google Shape;256;p24"/>
          <p:cNvSpPr txBox="1">
            <a:spLocks noGrp="1"/>
          </p:cNvSpPr>
          <p:nvPr>
            <p:ph type="subTitle" idx="5"/>
          </p:nvPr>
        </p:nvSpPr>
        <p:spPr>
          <a:xfrm>
            <a:off x="5980201" y="2742924"/>
            <a:ext cx="2441400" cy="8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57" name="Google Shape;257;p24"/>
          <p:cNvSpPr txBox="1">
            <a:spLocks noGrp="1"/>
          </p:cNvSpPr>
          <p:nvPr>
            <p:ph type="subTitle" idx="6"/>
          </p:nvPr>
        </p:nvSpPr>
        <p:spPr>
          <a:xfrm>
            <a:off x="5980202" y="2403825"/>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cxnSp>
        <p:nvCxnSpPr>
          <p:cNvPr id="258" name="Google Shape;258;p24"/>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59" name="Google Shape;259;p24"/>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24"/>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24"/>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24"/>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263" name="Google Shape;263;p24"/>
          <p:cNvGrpSpPr/>
          <p:nvPr/>
        </p:nvGrpSpPr>
        <p:grpSpPr>
          <a:xfrm>
            <a:off x="8328775" y="539500"/>
            <a:ext cx="781925" cy="903900"/>
            <a:chOff x="8328775" y="539500"/>
            <a:chExt cx="781925" cy="903900"/>
          </a:xfrm>
        </p:grpSpPr>
        <p:sp>
          <p:nvSpPr>
            <p:cNvPr id="264" name="Google Shape;264;p24"/>
            <p:cNvSpPr/>
            <p:nvPr/>
          </p:nvSpPr>
          <p:spPr>
            <a:xfrm>
              <a:off x="8328775" y="5395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8779500" y="11122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p:nvPr/>
        </p:nvSpPr>
        <p:spPr>
          <a:xfrm>
            <a:off x="8862450" y="41819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354275" y="2562438"/>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4"/>
          <p:cNvGrpSpPr/>
          <p:nvPr/>
        </p:nvGrpSpPr>
        <p:grpSpPr>
          <a:xfrm>
            <a:off x="2130825" y="4413250"/>
            <a:ext cx="1032938" cy="957600"/>
            <a:chOff x="2130825" y="4413250"/>
            <a:chExt cx="1032938" cy="957600"/>
          </a:xfrm>
        </p:grpSpPr>
        <p:sp>
          <p:nvSpPr>
            <p:cNvPr id="269" name="Google Shape;269;p24"/>
            <p:cNvSpPr/>
            <p:nvPr/>
          </p:nvSpPr>
          <p:spPr>
            <a:xfrm>
              <a:off x="2130825" y="441325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2832563" y="443840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73" name="Google Shape;273;p25"/>
          <p:cNvSpPr txBox="1">
            <a:spLocks noGrp="1"/>
          </p:cNvSpPr>
          <p:nvPr>
            <p:ph type="subTitle" idx="1"/>
          </p:nvPr>
        </p:nvSpPr>
        <p:spPr>
          <a:xfrm>
            <a:off x="2213101" y="1673800"/>
            <a:ext cx="515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74" name="Google Shape;274;p25"/>
          <p:cNvSpPr txBox="1">
            <a:spLocks noGrp="1"/>
          </p:cNvSpPr>
          <p:nvPr>
            <p:ph type="subTitle" idx="2"/>
          </p:nvPr>
        </p:nvSpPr>
        <p:spPr>
          <a:xfrm>
            <a:off x="2213115" y="1334700"/>
            <a:ext cx="51588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75" name="Google Shape;275;p25"/>
          <p:cNvSpPr txBox="1">
            <a:spLocks noGrp="1"/>
          </p:cNvSpPr>
          <p:nvPr>
            <p:ph type="subTitle" idx="3"/>
          </p:nvPr>
        </p:nvSpPr>
        <p:spPr>
          <a:xfrm>
            <a:off x="2213076" y="2810850"/>
            <a:ext cx="515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76" name="Google Shape;276;p25"/>
          <p:cNvSpPr txBox="1">
            <a:spLocks noGrp="1"/>
          </p:cNvSpPr>
          <p:nvPr>
            <p:ph type="subTitle" idx="4"/>
          </p:nvPr>
        </p:nvSpPr>
        <p:spPr>
          <a:xfrm>
            <a:off x="2213091" y="2471752"/>
            <a:ext cx="51588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77" name="Google Shape;277;p25"/>
          <p:cNvSpPr txBox="1">
            <a:spLocks noGrp="1"/>
          </p:cNvSpPr>
          <p:nvPr>
            <p:ph type="subTitle" idx="5"/>
          </p:nvPr>
        </p:nvSpPr>
        <p:spPr>
          <a:xfrm>
            <a:off x="2213101" y="3947900"/>
            <a:ext cx="515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78" name="Google Shape;278;p25"/>
          <p:cNvSpPr txBox="1">
            <a:spLocks noGrp="1"/>
          </p:cNvSpPr>
          <p:nvPr>
            <p:ph type="subTitle" idx="6"/>
          </p:nvPr>
        </p:nvSpPr>
        <p:spPr>
          <a:xfrm>
            <a:off x="2213119" y="3608804"/>
            <a:ext cx="51588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cxnSp>
        <p:nvCxnSpPr>
          <p:cNvPr id="279" name="Google Shape;279;p25"/>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25"/>
          <p:cNvSpPr/>
          <p:nvPr/>
        </p:nvSpPr>
        <p:spPr>
          <a:xfrm>
            <a:off x="-9900" y="481220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5"/>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5"/>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283" name="Google Shape;283;p25"/>
          <p:cNvSpPr/>
          <p:nvPr/>
        </p:nvSpPr>
        <p:spPr>
          <a:xfrm>
            <a:off x="130450" y="84870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576650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25"/>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88" name="Google Shape;288;p26"/>
          <p:cNvSpPr txBox="1">
            <a:spLocks noGrp="1"/>
          </p:cNvSpPr>
          <p:nvPr>
            <p:ph type="subTitle" idx="1"/>
          </p:nvPr>
        </p:nvSpPr>
        <p:spPr>
          <a:xfrm>
            <a:off x="1700984" y="1853435"/>
            <a:ext cx="236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89" name="Google Shape;289;p26"/>
          <p:cNvSpPr txBox="1">
            <a:spLocks noGrp="1"/>
          </p:cNvSpPr>
          <p:nvPr>
            <p:ph type="subTitle" idx="2"/>
          </p:nvPr>
        </p:nvSpPr>
        <p:spPr>
          <a:xfrm>
            <a:off x="1700986" y="1514338"/>
            <a:ext cx="23670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90" name="Google Shape;290;p26"/>
          <p:cNvSpPr txBox="1">
            <a:spLocks noGrp="1"/>
          </p:cNvSpPr>
          <p:nvPr>
            <p:ph type="subTitle" idx="3"/>
          </p:nvPr>
        </p:nvSpPr>
        <p:spPr>
          <a:xfrm>
            <a:off x="5517384" y="1853435"/>
            <a:ext cx="236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1" name="Google Shape;291;p26"/>
          <p:cNvSpPr txBox="1">
            <a:spLocks noGrp="1"/>
          </p:cNvSpPr>
          <p:nvPr>
            <p:ph type="subTitle" idx="4"/>
          </p:nvPr>
        </p:nvSpPr>
        <p:spPr>
          <a:xfrm>
            <a:off x="5517386" y="1514338"/>
            <a:ext cx="23670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92" name="Google Shape;292;p26"/>
          <p:cNvSpPr txBox="1">
            <a:spLocks noGrp="1"/>
          </p:cNvSpPr>
          <p:nvPr>
            <p:ph type="subTitle" idx="5"/>
          </p:nvPr>
        </p:nvSpPr>
        <p:spPr>
          <a:xfrm>
            <a:off x="1700985" y="3459287"/>
            <a:ext cx="2367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3" name="Google Shape;293;p26"/>
          <p:cNvSpPr txBox="1">
            <a:spLocks noGrp="1"/>
          </p:cNvSpPr>
          <p:nvPr>
            <p:ph type="subTitle" idx="6"/>
          </p:nvPr>
        </p:nvSpPr>
        <p:spPr>
          <a:xfrm>
            <a:off x="1700986" y="3120189"/>
            <a:ext cx="23670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294" name="Google Shape;294;p26"/>
          <p:cNvSpPr txBox="1">
            <a:spLocks noGrp="1"/>
          </p:cNvSpPr>
          <p:nvPr>
            <p:ph type="subTitle" idx="7"/>
          </p:nvPr>
        </p:nvSpPr>
        <p:spPr>
          <a:xfrm>
            <a:off x="5517383" y="3459287"/>
            <a:ext cx="2367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5" name="Google Shape;295;p26"/>
          <p:cNvSpPr txBox="1">
            <a:spLocks noGrp="1"/>
          </p:cNvSpPr>
          <p:nvPr>
            <p:ph type="subTitle" idx="8"/>
          </p:nvPr>
        </p:nvSpPr>
        <p:spPr>
          <a:xfrm>
            <a:off x="5517386" y="3120189"/>
            <a:ext cx="23670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cxnSp>
        <p:nvCxnSpPr>
          <p:cNvPr id="296" name="Google Shape;296;p26"/>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97" name="Google Shape;297;p26"/>
          <p:cNvSpPr/>
          <p:nvPr/>
        </p:nvSpPr>
        <p:spPr>
          <a:xfrm>
            <a:off x="-990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26"/>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26"/>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300" name="Google Shape;300;p26"/>
          <p:cNvGrpSpPr/>
          <p:nvPr/>
        </p:nvGrpSpPr>
        <p:grpSpPr>
          <a:xfrm>
            <a:off x="8421575" y="1051875"/>
            <a:ext cx="957600" cy="1162075"/>
            <a:chOff x="8421575" y="1051875"/>
            <a:chExt cx="957600" cy="1162075"/>
          </a:xfrm>
        </p:grpSpPr>
        <p:sp>
          <p:nvSpPr>
            <p:cNvPr id="301" name="Google Shape;301;p26"/>
            <p:cNvSpPr/>
            <p:nvPr/>
          </p:nvSpPr>
          <p:spPr>
            <a:xfrm>
              <a:off x="8421575" y="125635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8761515" y="10518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8875400" y="403197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26"/>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305" name="Google Shape;305;p26"/>
          <p:cNvGrpSpPr/>
          <p:nvPr/>
        </p:nvGrpSpPr>
        <p:grpSpPr>
          <a:xfrm>
            <a:off x="-29733" y="3744175"/>
            <a:ext cx="840125" cy="859825"/>
            <a:chOff x="-29733" y="3744175"/>
            <a:chExt cx="840125" cy="859825"/>
          </a:xfrm>
        </p:grpSpPr>
        <p:sp>
          <p:nvSpPr>
            <p:cNvPr id="306" name="Google Shape;306;p26"/>
            <p:cNvSpPr/>
            <p:nvPr/>
          </p:nvSpPr>
          <p:spPr>
            <a:xfrm>
              <a:off x="-29733" y="38474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479192" y="374417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10" name="Google Shape;310;p27"/>
          <p:cNvSpPr txBox="1">
            <a:spLocks noGrp="1"/>
          </p:cNvSpPr>
          <p:nvPr>
            <p:ph type="subTitle" idx="1"/>
          </p:nvPr>
        </p:nvSpPr>
        <p:spPr>
          <a:xfrm>
            <a:off x="722375" y="213245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11" name="Google Shape;311;p27"/>
          <p:cNvSpPr txBox="1">
            <a:spLocks noGrp="1"/>
          </p:cNvSpPr>
          <p:nvPr>
            <p:ph type="subTitle" idx="2"/>
          </p:nvPr>
        </p:nvSpPr>
        <p:spPr>
          <a:xfrm>
            <a:off x="722375" y="179335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12" name="Google Shape;312;p27"/>
          <p:cNvSpPr txBox="1">
            <a:spLocks noGrp="1"/>
          </p:cNvSpPr>
          <p:nvPr>
            <p:ph type="subTitle" idx="3"/>
          </p:nvPr>
        </p:nvSpPr>
        <p:spPr>
          <a:xfrm>
            <a:off x="3351288" y="213245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13" name="Google Shape;313;p27"/>
          <p:cNvSpPr txBox="1">
            <a:spLocks noGrp="1"/>
          </p:cNvSpPr>
          <p:nvPr>
            <p:ph type="subTitle" idx="4"/>
          </p:nvPr>
        </p:nvSpPr>
        <p:spPr>
          <a:xfrm>
            <a:off x="3351289" y="179335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14" name="Google Shape;314;p27"/>
          <p:cNvSpPr txBox="1">
            <a:spLocks noGrp="1"/>
          </p:cNvSpPr>
          <p:nvPr>
            <p:ph type="subTitle" idx="5"/>
          </p:nvPr>
        </p:nvSpPr>
        <p:spPr>
          <a:xfrm>
            <a:off x="5980200" y="213245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15" name="Google Shape;315;p27"/>
          <p:cNvSpPr txBox="1">
            <a:spLocks noGrp="1"/>
          </p:cNvSpPr>
          <p:nvPr>
            <p:ph type="subTitle" idx="6"/>
          </p:nvPr>
        </p:nvSpPr>
        <p:spPr>
          <a:xfrm>
            <a:off x="5980202" y="179335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16" name="Google Shape;316;p27"/>
          <p:cNvSpPr txBox="1">
            <a:spLocks noGrp="1"/>
          </p:cNvSpPr>
          <p:nvPr>
            <p:ph type="subTitle" idx="7"/>
          </p:nvPr>
        </p:nvSpPr>
        <p:spPr>
          <a:xfrm>
            <a:off x="722375" y="387890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17" name="Google Shape;317;p27"/>
          <p:cNvSpPr txBox="1">
            <a:spLocks noGrp="1"/>
          </p:cNvSpPr>
          <p:nvPr>
            <p:ph type="subTitle" idx="8"/>
          </p:nvPr>
        </p:nvSpPr>
        <p:spPr>
          <a:xfrm>
            <a:off x="722375" y="353980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18" name="Google Shape;318;p27"/>
          <p:cNvSpPr txBox="1">
            <a:spLocks noGrp="1"/>
          </p:cNvSpPr>
          <p:nvPr>
            <p:ph type="subTitle" idx="9"/>
          </p:nvPr>
        </p:nvSpPr>
        <p:spPr>
          <a:xfrm>
            <a:off x="3351288" y="387890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19" name="Google Shape;319;p27"/>
          <p:cNvSpPr txBox="1">
            <a:spLocks noGrp="1"/>
          </p:cNvSpPr>
          <p:nvPr>
            <p:ph type="subTitle" idx="13"/>
          </p:nvPr>
        </p:nvSpPr>
        <p:spPr>
          <a:xfrm>
            <a:off x="3351289" y="353980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20" name="Google Shape;320;p27"/>
          <p:cNvSpPr txBox="1">
            <a:spLocks noGrp="1"/>
          </p:cNvSpPr>
          <p:nvPr>
            <p:ph type="subTitle" idx="14"/>
          </p:nvPr>
        </p:nvSpPr>
        <p:spPr>
          <a:xfrm>
            <a:off x="5980200" y="3878900"/>
            <a:ext cx="244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21" name="Google Shape;321;p27"/>
          <p:cNvSpPr txBox="1">
            <a:spLocks noGrp="1"/>
          </p:cNvSpPr>
          <p:nvPr>
            <p:ph type="subTitle" idx="15"/>
          </p:nvPr>
        </p:nvSpPr>
        <p:spPr>
          <a:xfrm>
            <a:off x="5980202" y="3539800"/>
            <a:ext cx="2441400" cy="4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2pPr>
            <a:lvl3pPr lvl="2"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3pPr>
            <a:lvl4pPr lvl="3"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4pPr>
            <a:lvl5pPr lvl="4"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5pPr>
            <a:lvl6pPr lvl="5"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6pPr>
            <a:lvl7pPr lvl="6"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7pPr>
            <a:lvl8pPr lvl="7"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8pPr>
            <a:lvl9pPr lvl="8" algn="ctr" rtl="0">
              <a:spcBef>
                <a:spcPts val="0"/>
              </a:spcBef>
              <a:spcAft>
                <a:spcPts val="0"/>
              </a:spcAft>
              <a:buClr>
                <a:schemeClr val="lt2"/>
              </a:buClr>
              <a:buSzPts val="1900"/>
              <a:buFont typeface="Mukta"/>
              <a:buNone/>
              <a:defRPr sz="1900" b="1">
                <a:solidFill>
                  <a:schemeClr val="lt2"/>
                </a:solidFill>
                <a:latin typeface="Mukta"/>
                <a:ea typeface="Mukta"/>
                <a:cs typeface="Mukta"/>
                <a:sym typeface="Mukta"/>
              </a:defRPr>
            </a:lvl9pPr>
          </a:lstStyle>
          <a:p>
            <a:endParaRPr/>
          </a:p>
        </p:txBody>
      </p:sp>
      <p:sp>
        <p:nvSpPr>
          <p:cNvPr id="322" name="Google Shape;322;p27"/>
          <p:cNvSpPr/>
          <p:nvPr/>
        </p:nvSpPr>
        <p:spPr>
          <a:xfrm>
            <a:off x="-990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27"/>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7"/>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7"/>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326" name="Google Shape;326;p27"/>
          <p:cNvGrpSpPr/>
          <p:nvPr/>
        </p:nvGrpSpPr>
        <p:grpSpPr>
          <a:xfrm>
            <a:off x="8509825" y="3146813"/>
            <a:ext cx="957600" cy="1093413"/>
            <a:chOff x="8509825" y="3146813"/>
            <a:chExt cx="957600" cy="1093413"/>
          </a:xfrm>
        </p:grpSpPr>
        <p:sp>
          <p:nvSpPr>
            <p:cNvPr id="327" name="Google Shape;327;p27"/>
            <p:cNvSpPr/>
            <p:nvPr/>
          </p:nvSpPr>
          <p:spPr>
            <a:xfrm>
              <a:off x="8509825" y="328262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8541463" y="3146813"/>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7"/>
          <p:cNvSpPr/>
          <p:nvPr/>
        </p:nvSpPr>
        <p:spPr>
          <a:xfrm>
            <a:off x="8844775" y="1285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6497425"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27"/>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332" name="Google Shape;332;p27"/>
          <p:cNvGrpSpPr/>
          <p:nvPr/>
        </p:nvGrpSpPr>
        <p:grpSpPr>
          <a:xfrm>
            <a:off x="-221750" y="2040488"/>
            <a:ext cx="756600" cy="928713"/>
            <a:chOff x="-221750" y="2040488"/>
            <a:chExt cx="756600" cy="928713"/>
          </a:xfrm>
        </p:grpSpPr>
        <p:sp>
          <p:nvSpPr>
            <p:cNvPr id="333" name="Google Shape;333;p27"/>
            <p:cNvSpPr/>
            <p:nvPr/>
          </p:nvSpPr>
          <p:spPr>
            <a:xfrm>
              <a:off x="-221750" y="2040488"/>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52016" y="2638001"/>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335"/>
        <p:cNvGrpSpPr/>
        <p:nvPr/>
      </p:nvGrpSpPr>
      <p:grpSpPr>
        <a:xfrm>
          <a:off x="0" y="0"/>
          <a:ext cx="0" cy="0"/>
          <a:chOff x="0" y="0"/>
          <a:chExt cx="0" cy="0"/>
        </a:xfrm>
      </p:grpSpPr>
      <p:sp>
        <p:nvSpPr>
          <p:cNvPr id="336" name="Google Shape;336;p28"/>
          <p:cNvSpPr txBox="1">
            <a:spLocks noGrp="1"/>
          </p:cNvSpPr>
          <p:nvPr>
            <p:ph type="subTitle" idx="1"/>
          </p:nvPr>
        </p:nvSpPr>
        <p:spPr>
          <a:xfrm>
            <a:off x="4425700" y="126447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28"/>
          <p:cNvSpPr txBox="1">
            <a:spLocks noGrp="1"/>
          </p:cNvSpPr>
          <p:nvPr>
            <p:ph type="title" hasCustomPrompt="1"/>
          </p:nvPr>
        </p:nvSpPr>
        <p:spPr>
          <a:xfrm>
            <a:off x="4425925" y="719325"/>
            <a:ext cx="3995700" cy="62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8" name="Google Shape;338;p28"/>
          <p:cNvSpPr txBox="1">
            <a:spLocks noGrp="1"/>
          </p:cNvSpPr>
          <p:nvPr>
            <p:ph type="subTitle" idx="2"/>
          </p:nvPr>
        </p:nvSpPr>
        <p:spPr>
          <a:xfrm>
            <a:off x="4425700" y="266447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9" name="Google Shape;339;p28"/>
          <p:cNvSpPr txBox="1">
            <a:spLocks noGrp="1"/>
          </p:cNvSpPr>
          <p:nvPr>
            <p:ph type="title" idx="3" hasCustomPrompt="1"/>
          </p:nvPr>
        </p:nvSpPr>
        <p:spPr>
          <a:xfrm>
            <a:off x="4425925" y="2119350"/>
            <a:ext cx="3995700" cy="62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40" name="Google Shape;340;p28"/>
          <p:cNvSpPr txBox="1">
            <a:spLocks noGrp="1"/>
          </p:cNvSpPr>
          <p:nvPr>
            <p:ph type="subTitle" idx="4"/>
          </p:nvPr>
        </p:nvSpPr>
        <p:spPr>
          <a:xfrm>
            <a:off x="4425700" y="406447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1" name="Google Shape;341;p28"/>
          <p:cNvSpPr txBox="1">
            <a:spLocks noGrp="1"/>
          </p:cNvSpPr>
          <p:nvPr>
            <p:ph type="title" idx="5" hasCustomPrompt="1"/>
          </p:nvPr>
        </p:nvSpPr>
        <p:spPr>
          <a:xfrm>
            <a:off x="4425925" y="3519375"/>
            <a:ext cx="3995700" cy="62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342" name="Google Shape;342;p28"/>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43" name="Google Shape;343;p28"/>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8"/>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28"/>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28"/>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5_1">
    <p:spTree>
      <p:nvGrpSpPr>
        <p:cNvPr id="1" name="Shape 347"/>
        <p:cNvGrpSpPr/>
        <p:nvPr/>
      </p:nvGrpSpPr>
      <p:grpSpPr>
        <a:xfrm>
          <a:off x="0" y="0"/>
          <a:ext cx="0" cy="0"/>
          <a:chOff x="0" y="0"/>
          <a:chExt cx="0" cy="0"/>
        </a:xfrm>
      </p:grpSpPr>
      <p:sp>
        <p:nvSpPr>
          <p:cNvPr id="348" name="Google Shape;348;p29"/>
          <p:cNvSpPr txBox="1">
            <a:spLocks noGrp="1"/>
          </p:cNvSpPr>
          <p:nvPr>
            <p:ph type="title" hasCustomPrompt="1"/>
          </p:nvPr>
        </p:nvSpPr>
        <p:spPr>
          <a:xfrm>
            <a:off x="1378775" y="2778450"/>
            <a:ext cx="9093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49" name="Google Shape;349;p29"/>
          <p:cNvSpPr txBox="1">
            <a:spLocks noGrp="1"/>
          </p:cNvSpPr>
          <p:nvPr>
            <p:ph type="subTitle" idx="1"/>
          </p:nvPr>
        </p:nvSpPr>
        <p:spPr>
          <a:xfrm>
            <a:off x="722375" y="3231138"/>
            <a:ext cx="2222100" cy="41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2pPr>
            <a:lvl3pPr lvl="2"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3pPr>
            <a:lvl4pPr lvl="3"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4pPr>
            <a:lvl5pPr lvl="4"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5pPr>
            <a:lvl6pPr lvl="5"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6pPr>
            <a:lvl7pPr lvl="6"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7pPr>
            <a:lvl8pPr lvl="7"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8pPr>
            <a:lvl9pPr lvl="8"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9pPr>
          </a:lstStyle>
          <a:p>
            <a:endParaRPr/>
          </a:p>
        </p:txBody>
      </p:sp>
      <p:sp>
        <p:nvSpPr>
          <p:cNvPr id="350" name="Google Shape;350;p29"/>
          <p:cNvSpPr txBox="1">
            <a:spLocks noGrp="1"/>
          </p:cNvSpPr>
          <p:nvPr>
            <p:ph type="subTitle" idx="2"/>
          </p:nvPr>
        </p:nvSpPr>
        <p:spPr>
          <a:xfrm>
            <a:off x="722375" y="3538575"/>
            <a:ext cx="222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1" name="Google Shape;351;p29"/>
          <p:cNvSpPr txBox="1">
            <a:spLocks noGrp="1"/>
          </p:cNvSpPr>
          <p:nvPr>
            <p:ph type="title" idx="3" hasCustomPrompt="1"/>
          </p:nvPr>
        </p:nvSpPr>
        <p:spPr>
          <a:xfrm>
            <a:off x="4117350" y="2778450"/>
            <a:ext cx="9093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2" name="Google Shape;352;p29"/>
          <p:cNvSpPr txBox="1">
            <a:spLocks noGrp="1"/>
          </p:cNvSpPr>
          <p:nvPr>
            <p:ph type="subTitle" idx="4"/>
          </p:nvPr>
        </p:nvSpPr>
        <p:spPr>
          <a:xfrm>
            <a:off x="3460950" y="3231138"/>
            <a:ext cx="2222100" cy="41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2pPr>
            <a:lvl3pPr lvl="2"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3pPr>
            <a:lvl4pPr lvl="3"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4pPr>
            <a:lvl5pPr lvl="4"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5pPr>
            <a:lvl6pPr lvl="5"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6pPr>
            <a:lvl7pPr lvl="6"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7pPr>
            <a:lvl8pPr lvl="7"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8pPr>
            <a:lvl9pPr lvl="8"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9pPr>
          </a:lstStyle>
          <a:p>
            <a:endParaRPr/>
          </a:p>
        </p:txBody>
      </p:sp>
      <p:sp>
        <p:nvSpPr>
          <p:cNvPr id="353" name="Google Shape;353;p29"/>
          <p:cNvSpPr txBox="1">
            <a:spLocks noGrp="1"/>
          </p:cNvSpPr>
          <p:nvPr>
            <p:ph type="subTitle" idx="5"/>
          </p:nvPr>
        </p:nvSpPr>
        <p:spPr>
          <a:xfrm>
            <a:off x="3460950" y="3538575"/>
            <a:ext cx="222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4" name="Google Shape;354;p29"/>
          <p:cNvSpPr txBox="1">
            <a:spLocks noGrp="1"/>
          </p:cNvSpPr>
          <p:nvPr>
            <p:ph type="title" idx="6" hasCustomPrompt="1"/>
          </p:nvPr>
        </p:nvSpPr>
        <p:spPr>
          <a:xfrm>
            <a:off x="6855925" y="2778450"/>
            <a:ext cx="9093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5" name="Google Shape;355;p29"/>
          <p:cNvSpPr txBox="1">
            <a:spLocks noGrp="1"/>
          </p:cNvSpPr>
          <p:nvPr>
            <p:ph type="subTitle" idx="7"/>
          </p:nvPr>
        </p:nvSpPr>
        <p:spPr>
          <a:xfrm>
            <a:off x="6199525" y="3231138"/>
            <a:ext cx="2222100" cy="41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2pPr>
            <a:lvl3pPr lvl="2"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3pPr>
            <a:lvl4pPr lvl="3"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4pPr>
            <a:lvl5pPr lvl="4"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5pPr>
            <a:lvl6pPr lvl="5"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6pPr>
            <a:lvl7pPr lvl="6"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7pPr>
            <a:lvl8pPr lvl="7"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8pPr>
            <a:lvl9pPr lvl="8" algn="ctr" rtl="0">
              <a:spcBef>
                <a:spcPts val="0"/>
              </a:spcBef>
              <a:spcAft>
                <a:spcPts val="0"/>
              </a:spcAft>
              <a:buClr>
                <a:schemeClr val="lt2"/>
              </a:buClr>
              <a:buSzPts val="1400"/>
              <a:buFont typeface="Mukta"/>
              <a:buNone/>
              <a:defRPr b="1">
                <a:solidFill>
                  <a:schemeClr val="lt2"/>
                </a:solidFill>
                <a:latin typeface="Mukta"/>
                <a:ea typeface="Mukta"/>
                <a:cs typeface="Mukta"/>
                <a:sym typeface="Mukta"/>
              </a:defRPr>
            </a:lvl9pPr>
          </a:lstStyle>
          <a:p>
            <a:endParaRPr/>
          </a:p>
        </p:txBody>
      </p:sp>
      <p:sp>
        <p:nvSpPr>
          <p:cNvPr id="356" name="Google Shape;356;p29"/>
          <p:cNvSpPr txBox="1">
            <a:spLocks noGrp="1"/>
          </p:cNvSpPr>
          <p:nvPr>
            <p:ph type="subTitle" idx="8"/>
          </p:nvPr>
        </p:nvSpPr>
        <p:spPr>
          <a:xfrm>
            <a:off x="6199525" y="3538575"/>
            <a:ext cx="222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7" name="Google Shape;357;p29"/>
          <p:cNvSpPr txBox="1">
            <a:spLocks noGrp="1"/>
          </p:cNvSpPr>
          <p:nvPr>
            <p:ph type="title" idx="9"/>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cxnSp>
        <p:nvCxnSpPr>
          <p:cNvPr id="358" name="Google Shape;358;p29"/>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59" name="Google Shape;359;p29"/>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 name="Google Shape;360;p29"/>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29"/>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29"/>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363" name="Google Shape;363;p29"/>
          <p:cNvSpPr/>
          <p:nvPr/>
        </p:nvSpPr>
        <p:spPr>
          <a:xfrm>
            <a:off x="1201225" y="47345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7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375"/>
        <p:cNvGrpSpPr/>
        <p:nvPr/>
      </p:nvGrpSpPr>
      <p:grpSpPr>
        <a:xfrm>
          <a:off x="0" y="0"/>
          <a:ext cx="0" cy="0"/>
          <a:chOff x="0" y="0"/>
          <a:chExt cx="0" cy="0"/>
        </a:xfrm>
      </p:grpSpPr>
      <p:cxnSp>
        <p:nvCxnSpPr>
          <p:cNvPr id="376" name="Google Shape;376;p32"/>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32"/>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32"/>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32"/>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32"/>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381"/>
        <p:cNvGrpSpPr/>
        <p:nvPr/>
      </p:nvGrpSpPr>
      <p:grpSpPr>
        <a:xfrm>
          <a:off x="0" y="0"/>
          <a:ext cx="0" cy="0"/>
          <a:chOff x="0" y="0"/>
          <a:chExt cx="0" cy="0"/>
        </a:xfrm>
      </p:grpSpPr>
      <p:cxnSp>
        <p:nvCxnSpPr>
          <p:cNvPr id="382" name="Google Shape;382;p3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3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3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3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6" name="Google Shape;386;p3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grpSp>
        <p:nvGrpSpPr>
          <p:cNvPr id="387" name="Google Shape;387;p33"/>
          <p:cNvGrpSpPr/>
          <p:nvPr/>
        </p:nvGrpSpPr>
        <p:grpSpPr>
          <a:xfrm>
            <a:off x="53638" y="684911"/>
            <a:ext cx="766568" cy="894489"/>
            <a:chOff x="-400100" y="1168286"/>
            <a:chExt cx="766568" cy="894489"/>
          </a:xfrm>
        </p:grpSpPr>
        <p:sp>
          <p:nvSpPr>
            <p:cNvPr id="388" name="Google Shape;388;p33"/>
            <p:cNvSpPr/>
            <p:nvPr/>
          </p:nvSpPr>
          <p:spPr>
            <a:xfrm>
              <a:off x="-400100" y="130617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35268" y="1168286"/>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33"/>
          <p:cNvGrpSpPr/>
          <p:nvPr/>
        </p:nvGrpSpPr>
        <p:grpSpPr>
          <a:xfrm>
            <a:off x="8228263" y="3309625"/>
            <a:ext cx="957600" cy="1126675"/>
            <a:chOff x="8521338" y="2718800"/>
            <a:chExt cx="957600" cy="1126675"/>
          </a:xfrm>
        </p:grpSpPr>
        <p:sp>
          <p:nvSpPr>
            <p:cNvPr id="391" name="Google Shape;391;p33"/>
            <p:cNvSpPr/>
            <p:nvPr/>
          </p:nvSpPr>
          <p:spPr>
            <a:xfrm>
              <a:off x="8521338" y="2887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8767888" y="271880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3"/>
          <p:cNvSpPr/>
          <p:nvPr/>
        </p:nvSpPr>
        <p:spPr>
          <a:xfrm>
            <a:off x="1115925" y="42002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600190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4"/>
          <p:cNvSpPr txBox="1">
            <a:spLocks noGrp="1"/>
          </p:cNvSpPr>
          <p:nvPr>
            <p:ph type="body" idx="1"/>
          </p:nvPr>
        </p:nvSpPr>
        <p:spPr>
          <a:xfrm>
            <a:off x="722375" y="1187600"/>
            <a:ext cx="7699200" cy="137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29" name="Google Shape;29;p4"/>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4"/>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4"/>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32" name="Google Shape;32;p4"/>
          <p:cNvSpPr/>
          <p:nvPr/>
        </p:nvSpPr>
        <p:spPr>
          <a:xfrm>
            <a:off x="8844775" y="1285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00455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34;p4"/>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5" name="Google Shape;35;p4"/>
          <p:cNvSpPr/>
          <p:nvPr/>
        </p:nvSpPr>
        <p:spPr>
          <a:xfrm>
            <a:off x="-9900" y="481220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subTitle" idx="1"/>
          </p:nvPr>
        </p:nvSpPr>
        <p:spPr>
          <a:xfrm>
            <a:off x="1012500" y="2017675"/>
            <a:ext cx="3270600" cy="1827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4860926" y="2017675"/>
            <a:ext cx="3270600" cy="18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5"/>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34450" y="11721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5"/>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45" name="Google Shape;45;p5"/>
          <p:cNvSpPr/>
          <p:nvPr/>
        </p:nvSpPr>
        <p:spPr>
          <a:xfrm>
            <a:off x="8624425" y="42850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5"/>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9" name="Google Shape;49;p6"/>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50" name="Google Shape;50;p6"/>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6"/>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6"/>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6"/>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54" name="Google Shape;54;p6"/>
          <p:cNvGrpSpPr/>
          <p:nvPr/>
        </p:nvGrpSpPr>
        <p:grpSpPr>
          <a:xfrm>
            <a:off x="8477250" y="3725225"/>
            <a:ext cx="756600" cy="950575"/>
            <a:chOff x="8477250" y="3725225"/>
            <a:chExt cx="756600" cy="950575"/>
          </a:xfrm>
        </p:grpSpPr>
        <p:sp>
          <p:nvSpPr>
            <p:cNvPr id="55" name="Google Shape;55;p6"/>
            <p:cNvSpPr/>
            <p:nvPr/>
          </p:nvSpPr>
          <p:spPr>
            <a:xfrm>
              <a:off x="8477250" y="39192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8789725" y="37252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6"/>
          <p:cNvGrpSpPr/>
          <p:nvPr/>
        </p:nvGrpSpPr>
        <p:grpSpPr>
          <a:xfrm>
            <a:off x="-673075" y="1510625"/>
            <a:ext cx="1072875" cy="957600"/>
            <a:chOff x="-673075" y="1510625"/>
            <a:chExt cx="1072875" cy="957600"/>
          </a:xfrm>
        </p:grpSpPr>
        <p:sp>
          <p:nvSpPr>
            <p:cNvPr id="58" name="Google Shape;58;p6"/>
            <p:cNvSpPr/>
            <p:nvPr/>
          </p:nvSpPr>
          <p:spPr>
            <a:xfrm>
              <a:off x="-673075" y="151062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68600" y="15106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p:nvPr/>
        </p:nvSpPr>
        <p:spPr>
          <a:xfrm>
            <a:off x="8872675" y="8732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151550" y="47272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4033975" y="539500"/>
            <a:ext cx="43878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7"/>
          <p:cNvSpPr txBox="1">
            <a:spLocks noGrp="1"/>
          </p:cNvSpPr>
          <p:nvPr>
            <p:ph type="body" idx="1"/>
          </p:nvPr>
        </p:nvSpPr>
        <p:spPr>
          <a:xfrm>
            <a:off x="4033975" y="1905975"/>
            <a:ext cx="4387800" cy="202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2"/>
              </a:buClr>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65" name="Google Shape;65;p7"/>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7"/>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68;p7"/>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69" name="Google Shape;69;p7"/>
          <p:cNvSpPr/>
          <p:nvPr/>
        </p:nvSpPr>
        <p:spPr>
          <a:xfrm>
            <a:off x="-990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8624425" y="7716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722375" y="1437100"/>
            <a:ext cx="4366200" cy="75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722375" y="2065118"/>
            <a:ext cx="4366200" cy="1641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9" name="Google Shape;89;p9"/>
          <p:cNvSpPr/>
          <p:nvPr/>
        </p:nvSpPr>
        <p:spPr>
          <a:xfrm>
            <a:off x="5000225" y="4909388"/>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9"/>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91" name="Google Shape;91;p9"/>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9"/>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9"/>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9"/>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txBox="1">
            <a:spLocks noGrp="1"/>
          </p:cNvSpPr>
          <p:nvPr>
            <p:ph type="title" hasCustomPrompt="1"/>
          </p:nvPr>
        </p:nvSpPr>
        <p:spPr>
          <a:xfrm>
            <a:off x="1634417" y="1653713"/>
            <a:ext cx="5875200" cy="1330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0" name="Google Shape;100;p11"/>
          <p:cNvSpPr txBox="1">
            <a:spLocks noGrp="1"/>
          </p:cNvSpPr>
          <p:nvPr>
            <p:ph type="subTitle" idx="1"/>
          </p:nvPr>
        </p:nvSpPr>
        <p:spPr>
          <a:xfrm>
            <a:off x="1634383" y="2983988"/>
            <a:ext cx="5875200" cy="50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101" name="Google Shape;101;p11"/>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02" name="Google Shape;102;p11"/>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1"/>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11"/>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05" name="Google Shape;105;p11"/>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1pPr>
            <a:lvl2pPr lvl="1">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2pPr>
            <a:lvl3pPr lvl="2">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3pPr>
            <a:lvl4pPr lvl="3">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4pPr>
            <a:lvl5pPr lvl="4">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5pPr>
            <a:lvl6pPr lvl="5">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6pPr>
            <a:lvl7pPr lvl="6">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7pPr>
            <a:lvl8pPr lvl="7">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8pPr>
            <a:lvl9pPr lvl="8">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1pPr>
            <a:lvl2pPr marL="914400" lvl="1"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2pPr>
            <a:lvl3pPr marL="1371600" lvl="2"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3pPr>
            <a:lvl4pPr marL="1828800" lvl="3"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4pPr>
            <a:lvl5pPr marL="2286000" lvl="4"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5pPr>
            <a:lvl6pPr marL="2743200" lvl="5"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6pPr>
            <a:lvl7pPr marL="3200400" lvl="6"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7pPr>
            <a:lvl8pPr marL="3657600" lvl="7"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8pPr>
            <a:lvl9pPr marL="4114800" lvl="8"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79"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hyperlink" Target="https://prepinsta.com/operating-systems/round-robin-scheduling-algorithm/" TargetMode="External"/><Relationship Id="rId7" Type="http://schemas.openxmlformats.org/officeDocument/2006/relationships/hyperlink" Target="https://www.cin.ufpe.br/~if728/sistemas_tempo_real/livro_farines/cap2.pdf"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hyperlink" Target="https://www.geeksforgeeks.org/types-of-operating-systems/" TargetMode="External"/><Relationship Id="rId5" Type="http://schemas.openxmlformats.org/officeDocument/2006/relationships/hyperlink" Target="https://www.tutorialspoint.com/operating_system/os_types.htm" TargetMode="External"/><Relationship Id="rId4" Type="http://schemas.openxmlformats.org/officeDocument/2006/relationships/hyperlink" Target="https://prepinsta.com/operating-systems/priority-scheduling-algorith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7"/>
          <p:cNvSpPr txBox="1">
            <a:spLocks noGrp="1"/>
          </p:cNvSpPr>
          <p:nvPr>
            <p:ph type="ctrTitle"/>
          </p:nvPr>
        </p:nvSpPr>
        <p:spPr>
          <a:xfrm>
            <a:off x="714847" y="1247897"/>
            <a:ext cx="4752300" cy="19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3800" b="1" i="0" u="none" strike="noStrike" cap="all" dirty="0">
                <a:solidFill>
                  <a:srgbClr val="000000"/>
                </a:solidFill>
                <a:effectLst/>
                <a:latin typeface="Source Sans Pro" panose="020B0503030403020204" pitchFamily="34" charset="0"/>
              </a:rPr>
              <a:t>GERENCIAMENTO DE PROCESSOS</a:t>
            </a:r>
            <a:endParaRPr b="0" dirty="0">
              <a:solidFill>
                <a:schemeClr val="lt2"/>
              </a:solidFill>
            </a:endParaRPr>
          </a:p>
        </p:txBody>
      </p:sp>
      <p:sp>
        <p:nvSpPr>
          <p:cNvPr id="406" name="Google Shape;406;p37"/>
          <p:cNvSpPr txBox="1">
            <a:spLocks noGrp="1"/>
          </p:cNvSpPr>
          <p:nvPr>
            <p:ph type="subTitle" idx="1"/>
          </p:nvPr>
        </p:nvSpPr>
        <p:spPr>
          <a:xfrm>
            <a:off x="722375" y="3410469"/>
            <a:ext cx="4450326" cy="7914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dirty="0"/>
              <a:t>GRUPO: AMANDA MIKELY ABREU MACEDO, EMANUELLE DA SILVA LAUNE, GABRIELA TORRES DE QUEIROZ​</a:t>
            </a:r>
            <a:endParaRPr dirty="0"/>
          </a:p>
        </p:txBody>
      </p:sp>
      <p:grpSp>
        <p:nvGrpSpPr>
          <p:cNvPr id="407" name="Google Shape;407;p37"/>
          <p:cNvGrpSpPr/>
          <p:nvPr/>
        </p:nvGrpSpPr>
        <p:grpSpPr>
          <a:xfrm>
            <a:off x="219850" y="570425"/>
            <a:ext cx="1005050" cy="756600"/>
            <a:chOff x="219850" y="570425"/>
            <a:chExt cx="1005050" cy="756600"/>
          </a:xfrm>
        </p:grpSpPr>
        <p:sp>
          <p:nvSpPr>
            <p:cNvPr id="408" name="Google Shape;408;p37"/>
            <p:cNvSpPr/>
            <p:nvPr/>
          </p:nvSpPr>
          <p:spPr>
            <a:xfrm>
              <a:off x="219850" y="5704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93700" y="6885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7"/>
          <p:cNvGrpSpPr/>
          <p:nvPr/>
        </p:nvGrpSpPr>
        <p:grpSpPr>
          <a:xfrm>
            <a:off x="4623250" y="4201925"/>
            <a:ext cx="957600" cy="1086575"/>
            <a:chOff x="4623250" y="4201925"/>
            <a:chExt cx="957600" cy="1086575"/>
          </a:xfrm>
        </p:grpSpPr>
        <p:sp>
          <p:nvSpPr>
            <p:cNvPr id="411" name="Google Shape;411;p37"/>
            <p:cNvSpPr/>
            <p:nvPr/>
          </p:nvSpPr>
          <p:spPr>
            <a:xfrm>
              <a:off x="4623250" y="43309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717675" y="42019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7"/>
          <p:cNvSpPr/>
          <p:nvPr/>
        </p:nvSpPr>
        <p:spPr>
          <a:xfrm>
            <a:off x="722375" y="4285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a:extLst>
              <a:ext uri="{FF2B5EF4-FFF2-40B4-BE49-F238E27FC236}">
                <a16:creationId xmlns:a16="http://schemas.microsoft.com/office/drawing/2014/main" id="{DCE02362-D570-E1DB-64F7-F681CB8AC808}"/>
              </a:ext>
            </a:extLst>
          </p:cNvPr>
          <p:cNvPicPr>
            <a:picLocks noChangeAspect="1"/>
          </p:cNvPicPr>
          <p:nvPr/>
        </p:nvPicPr>
        <p:blipFill>
          <a:blip r:embed="rId3"/>
          <a:stretch>
            <a:fillRect/>
          </a:stretch>
        </p:blipFill>
        <p:spPr>
          <a:xfrm>
            <a:off x="5667618" y="1327025"/>
            <a:ext cx="2901853" cy="2344834"/>
          </a:xfrm>
          <a:prstGeom prst="rect">
            <a:avLst/>
          </a:prstGeom>
        </p:spPr>
      </p:pic>
      <p:sp>
        <p:nvSpPr>
          <p:cNvPr id="4" name="CaixaDeTexto 3">
            <a:extLst>
              <a:ext uri="{FF2B5EF4-FFF2-40B4-BE49-F238E27FC236}">
                <a16:creationId xmlns:a16="http://schemas.microsoft.com/office/drawing/2014/main" id="{E3C2386C-F4B2-E1BF-F416-54BED985C847}"/>
              </a:ext>
            </a:extLst>
          </p:cNvPr>
          <p:cNvSpPr txBox="1"/>
          <p:nvPr/>
        </p:nvSpPr>
        <p:spPr>
          <a:xfrm>
            <a:off x="714847" y="1237624"/>
            <a:ext cx="3658375" cy="307777"/>
          </a:xfrm>
          <a:prstGeom prst="rect">
            <a:avLst/>
          </a:prstGeom>
          <a:noFill/>
        </p:spPr>
        <p:txBody>
          <a:bodyPr wrap="square" rtlCol="0">
            <a:spAutoFit/>
          </a:bodyPr>
          <a:lstStyle/>
          <a:p>
            <a:pPr algn="ctr"/>
            <a:r>
              <a:rPr lang="pt-BR" b="1" dirty="0">
                <a:latin typeface="Source Sans Pro" panose="020B0503030403020204" pitchFamily="34" charset="0"/>
                <a:ea typeface="Source Sans Pro" panose="020B0503030403020204" pitchFamily="34" charset="0"/>
              </a:rPr>
              <a:t>SISTEMAS OPERACIONAIS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6"/>
          <p:cNvSpPr txBox="1">
            <a:spLocks noGrp="1"/>
          </p:cNvSpPr>
          <p:nvPr>
            <p:ph type="title"/>
          </p:nvPr>
        </p:nvSpPr>
        <p:spPr>
          <a:xfrm>
            <a:off x="404510" y="1487348"/>
            <a:ext cx="3148245" cy="1261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ource Sans Pro"/>
                <a:ea typeface="Source Sans Pro"/>
              </a:rPr>
              <a:t>3. Sistemas Batch – FIFO</a:t>
            </a:r>
            <a:endParaRPr dirty="0">
              <a:latin typeface="Source Sans Pro" panose="020B0503030403020204" pitchFamily="34" charset="0"/>
              <a:ea typeface="Source Sans Pro" panose="020B0503030403020204" pitchFamily="34" charset="0"/>
            </a:endParaRPr>
          </a:p>
        </p:txBody>
      </p:sp>
      <p:graphicFrame>
        <p:nvGraphicFramePr>
          <p:cNvPr id="9" name="Espaço Reservado para Conteúdo 2">
            <a:extLst>
              <a:ext uri="{FF2B5EF4-FFF2-40B4-BE49-F238E27FC236}">
                <a16:creationId xmlns:a16="http://schemas.microsoft.com/office/drawing/2014/main" id="{94795283-BF4B-DCB3-3922-ABCEC4CF4502}"/>
              </a:ext>
            </a:extLst>
          </p:cNvPr>
          <p:cNvGraphicFramePr>
            <a:graphicFrameLocks noGrp="1"/>
          </p:cNvGraphicFramePr>
          <p:nvPr>
            <p:extLst>
              <p:ext uri="{D42A27DB-BD31-4B8C-83A1-F6EECF244321}">
                <p14:modId xmlns:p14="http://schemas.microsoft.com/office/powerpoint/2010/main" val="1145791037"/>
              </p:ext>
            </p:extLst>
          </p:nvPr>
        </p:nvGraphicFramePr>
        <p:xfrm>
          <a:off x="3311443" y="1207021"/>
          <a:ext cx="5217173" cy="3083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Source Sans Pro" panose="020B0503030403020204" pitchFamily="34" charset="0"/>
                <a:ea typeface="Source Sans Pro" panose="020B0503030403020204" pitchFamily="34" charset="0"/>
              </a:rPr>
              <a:t>3. Sistemas Batch - FIFO</a:t>
            </a:r>
            <a:endParaRPr dirty="0">
              <a:latin typeface="Source Sans Pro" panose="020B0503030403020204" pitchFamily="34" charset="0"/>
              <a:ea typeface="Source Sans Pro" panose="020B0503030403020204" pitchFamily="34" charset="0"/>
            </a:endParaRPr>
          </a:p>
        </p:txBody>
      </p:sp>
      <p:sp>
        <p:nvSpPr>
          <p:cNvPr id="1364" name="Google Shape;1364;p47"/>
          <p:cNvSpPr/>
          <p:nvPr/>
        </p:nvSpPr>
        <p:spPr>
          <a:xfrm>
            <a:off x="4489350" y="248688"/>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FIFO - UMA ABORDAGEM SIMPLES">
            <a:extLst>
              <a:ext uri="{FF2B5EF4-FFF2-40B4-BE49-F238E27FC236}">
                <a16:creationId xmlns:a16="http://schemas.microsoft.com/office/drawing/2014/main" id="{C4ABA405-FD69-5E56-9D15-D647E4DD3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311" y="1331108"/>
            <a:ext cx="5479726" cy="284331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5756984-C05E-4ADB-EDCC-FCA80A71BA1E}"/>
              </a:ext>
            </a:extLst>
          </p:cNvPr>
          <p:cNvSpPr txBox="1"/>
          <p:nvPr/>
        </p:nvSpPr>
        <p:spPr>
          <a:xfrm>
            <a:off x="1695311" y="4189023"/>
            <a:ext cx="5479726" cy="215444"/>
          </a:xfrm>
          <a:prstGeom prst="rect">
            <a:avLst/>
          </a:prstGeom>
          <a:noFill/>
        </p:spPr>
        <p:txBody>
          <a:bodyPr wrap="square" rtlCol="0">
            <a:spAutoFit/>
          </a:bodyPr>
          <a:lstStyle/>
          <a:p>
            <a:pPr algn="ctr"/>
            <a:r>
              <a:rPr lang="pt-BR" sz="800" i="1" dirty="0"/>
              <a:t>Figura 3: Representação do sistema FIFO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Source Sans Pro" panose="020B0503030403020204" pitchFamily="34" charset="0"/>
                <a:ea typeface="Source Sans Pro" panose="020B0503030403020204" pitchFamily="34" charset="0"/>
              </a:rPr>
              <a:t>3. Sistemas Batch - FIFO</a:t>
            </a:r>
            <a:endParaRPr dirty="0"/>
          </a:p>
        </p:txBody>
      </p:sp>
      <p:sp>
        <p:nvSpPr>
          <p:cNvPr id="3" name="CaixaDeTexto 2">
            <a:extLst>
              <a:ext uri="{FF2B5EF4-FFF2-40B4-BE49-F238E27FC236}">
                <a16:creationId xmlns:a16="http://schemas.microsoft.com/office/drawing/2014/main" id="{14DEEC21-ED0F-C69D-7EC2-98A802FD5F97}"/>
              </a:ext>
            </a:extLst>
          </p:cNvPr>
          <p:cNvSpPr txBox="1"/>
          <p:nvPr/>
        </p:nvSpPr>
        <p:spPr>
          <a:xfrm>
            <a:off x="453863" y="1943366"/>
            <a:ext cx="3731019" cy="954107"/>
          </a:xfrm>
          <a:prstGeom prst="rect">
            <a:avLst/>
          </a:prstGeom>
          <a:noFill/>
        </p:spPr>
        <p:txBody>
          <a:bodyPr wrap="square">
            <a:spAutoFit/>
          </a:bodyPr>
          <a:lstStyle/>
          <a:p>
            <a:pPr marL="285750" indent="-285750" algn="just">
              <a:buFont typeface="Arial" panose="020B0604020202020204" pitchFamily="34" charset="0"/>
              <a:buChar char="•"/>
            </a:pPr>
            <a:r>
              <a:rPr lang="pt-BR" dirty="0"/>
              <a:t>Na imagem ao lado temos a exemplificação do algoritmo FIFO, a ordem de chegada é o único critério de escalonamento.</a:t>
            </a:r>
          </a:p>
        </p:txBody>
      </p:sp>
      <p:pic>
        <p:nvPicPr>
          <p:cNvPr id="3074" name="Picture 2" descr="Interface gráfica do usuário, Texto, Aplicativo&#10;&#10;Descrição gerada automaticamente">
            <a:extLst>
              <a:ext uri="{FF2B5EF4-FFF2-40B4-BE49-F238E27FC236}">
                <a16:creationId xmlns:a16="http://schemas.microsoft.com/office/drawing/2014/main" id="{23952BAA-708C-E388-3A59-49DE66FF8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933" y="1252390"/>
            <a:ext cx="2809944" cy="2336058"/>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41E7122-C4DC-1B43-800A-F482B59BD064}"/>
              </a:ext>
            </a:extLst>
          </p:cNvPr>
          <p:cNvSpPr txBox="1"/>
          <p:nvPr/>
        </p:nvSpPr>
        <p:spPr>
          <a:xfrm>
            <a:off x="5085933" y="3588448"/>
            <a:ext cx="2809944" cy="215444"/>
          </a:xfrm>
          <a:prstGeom prst="rect">
            <a:avLst/>
          </a:prstGeom>
          <a:noFill/>
        </p:spPr>
        <p:txBody>
          <a:bodyPr wrap="square" rtlCol="0">
            <a:spAutoFit/>
          </a:bodyPr>
          <a:lstStyle/>
          <a:p>
            <a:pPr algn="ctr"/>
            <a:r>
              <a:rPr lang="pt-BR" sz="800" i="1" dirty="0"/>
              <a:t>Figura 4: Exemplo do algoritmo FIFO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graphicFrame>
        <p:nvGraphicFramePr>
          <p:cNvPr id="28" name="Espaço Reservado para Conteúdo 2">
            <a:extLst>
              <a:ext uri="{FF2B5EF4-FFF2-40B4-BE49-F238E27FC236}">
                <a16:creationId xmlns:a16="http://schemas.microsoft.com/office/drawing/2014/main" id="{7E860A5E-1934-C5FF-228A-BF7CD73FE5CC}"/>
              </a:ext>
            </a:extLst>
          </p:cNvPr>
          <p:cNvGraphicFramePr>
            <a:graphicFrameLocks noGrp="1"/>
          </p:cNvGraphicFramePr>
          <p:nvPr>
            <p:extLst>
              <p:ext uri="{D42A27DB-BD31-4B8C-83A1-F6EECF244321}">
                <p14:modId xmlns:p14="http://schemas.microsoft.com/office/powerpoint/2010/main" val="1471035694"/>
              </p:ext>
            </p:extLst>
          </p:nvPr>
        </p:nvGraphicFramePr>
        <p:xfrm>
          <a:off x="509264" y="1047750"/>
          <a:ext cx="4881886" cy="3003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CaixaDeTexto 29">
            <a:extLst>
              <a:ext uri="{FF2B5EF4-FFF2-40B4-BE49-F238E27FC236}">
                <a16:creationId xmlns:a16="http://schemas.microsoft.com/office/drawing/2014/main" id="{67D97A9B-F85D-D3BB-5FD1-34F6997427B3}"/>
              </a:ext>
            </a:extLst>
          </p:cNvPr>
          <p:cNvSpPr txBox="1"/>
          <p:nvPr/>
        </p:nvSpPr>
        <p:spPr>
          <a:xfrm>
            <a:off x="5391150" y="1555750"/>
            <a:ext cx="3243586" cy="1384995"/>
          </a:xfrm>
          <a:prstGeom prst="rect">
            <a:avLst/>
          </a:prstGeom>
          <a:noFill/>
        </p:spPr>
        <p:txBody>
          <a:bodyPr wrap="square">
            <a:spAutoFit/>
          </a:bodyPr>
          <a:lstStyle/>
          <a:p>
            <a:pPr algn="r"/>
            <a:r>
              <a:rPr lang="pt-BR" sz="2800" b="1" i="0" u="none" strike="noStrike" dirty="0">
                <a:solidFill>
                  <a:srgbClr val="000000"/>
                </a:solidFill>
                <a:effectLst/>
                <a:latin typeface="Source Sans Pro" panose="020B0503030403020204" pitchFamily="34" charset="0"/>
              </a:rPr>
              <a:t>3. Sistemas Batch – </a:t>
            </a:r>
            <a:r>
              <a:rPr lang="pt-BR" sz="2800" b="1" i="0" u="none" strike="noStrike" dirty="0" err="1">
                <a:solidFill>
                  <a:srgbClr val="000000"/>
                </a:solidFill>
                <a:effectLst/>
                <a:latin typeface="Source Sans Pro" panose="020B0503030403020204" pitchFamily="34" charset="0"/>
              </a:rPr>
              <a:t>Shortest</a:t>
            </a:r>
            <a:r>
              <a:rPr lang="pt-BR" sz="2800" b="1" i="0" u="none" strike="noStrike" dirty="0">
                <a:solidFill>
                  <a:srgbClr val="000000"/>
                </a:solidFill>
                <a:effectLst/>
                <a:latin typeface="Source Sans Pro" panose="020B0503030403020204" pitchFamily="34" charset="0"/>
              </a:rPr>
              <a:t> </a:t>
            </a:r>
            <a:r>
              <a:rPr lang="pt-BR" sz="2800" b="1" i="0" u="none" strike="noStrike" dirty="0" err="1">
                <a:solidFill>
                  <a:srgbClr val="000000"/>
                </a:solidFill>
                <a:effectLst/>
                <a:latin typeface="Source Sans Pro" panose="020B0503030403020204" pitchFamily="34" charset="0"/>
              </a:rPr>
              <a:t>Job</a:t>
            </a:r>
            <a:r>
              <a:rPr lang="pt-BR" sz="2800" b="1" i="0" u="none" strike="noStrike" dirty="0">
                <a:solidFill>
                  <a:srgbClr val="000000"/>
                </a:solidFill>
                <a:effectLst/>
                <a:latin typeface="Source Sans Pro" panose="020B0503030403020204" pitchFamily="34" charset="0"/>
              </a:rPr>
              <a:t> </a:t>
            </a:r>
            <a:r>
              <a:rPr lang="pt-BR" sz="2800" b="1" i="0" u="none" strike="noStrike" dirty="0" err="1">
                <a:solidFill>
                  <a:srgbClr val="000000"/>
                </a:solidFill>
                <a:effectLst/>
                <a:latin typeface="Source Sans Pro" panose="020B0503030403020204" pitchFamily="34" charset="0"/>
              </a:rPr>
              <a:t>First</a:t>
            </a:r>
            <a:r>
              <a:rPr lang="pt-BR" sz="2800" b="1" i="0" u="none" strike="noStrike" dirty="0">
                <a:solidFill>
                  <a:srgbClr val="000000"/>
                </a:solidFill>
                <a:effectLst/>
                <a:latin typeface="Source Sans Pro" panose="020B0503030403020204" pitchFamily="34" charset="0"/>
              </a:rPr>
              <a:t> (SJF)</a:t>
            </a:r>
            <a:endParaRPr lang="pt-BR" sz="28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9" name="CaixaDeTexto 8">
            <a:extLst>
              <a:ext uri="{FF2B5EF4-FFF2-40B4-BE49-F238E27FC236}">
                <a16:creationId xmlns:a16="http://schemas.microsoft.com/office/drawing/2014/main" id="{0EC073DF-973A-1291-5772-DE57FF70E118}"/>
              </a:ext>
            </a:extLst>
          </p:cNvPr>
          <p:cNvSpPr txBox="1"/>
          <p:nvPr/>
        </p:nvSpPr>
        <p:spPr>
          <a:xfrm>
            <a:off x="1151341" y="594653"/>
            <a:ext cx="6110461" cy="523220"/>
          </a:xfrm>
          <a:prstGeom prst="rect">
            <a:avLst/>
          </a:prstGeom>
          <a:noFill/>
        </p:spPr>
        <p:txBody>
          <a:bodyPr wrap="square">
            <a:spAutoFit/>
          </a:bodyPr>
          <a:lstStyle/>
          <a:p>
            <a:r>
              <a:rPr lang="pt-BR" sz="2800" b="1" i="0" u="none" strike="noStrike" dirty="0">
                <a:solidFill>
                  <a:srgbClr val="000000"/>
                </a:solidFill>
                <a:effectLst/>
                <a:latin typeface="Source Sans Pro" panose="020B0503030403020204" pitchFamily="34" charset="0"/>
              </a:rPr>
              <a:t>3. Sistemas Batch - SJF</a:t>
            </a:r>
            <a:endParaRPr lang="pt-BR" sz="2800" b="1" dirty="0"/>
          </a:p>
        </p:txBody>
      </p:sp>
      <p:pic>
        <p:nvPicPr>
          <p:cNvPr id="4098" name="Picture 2">
            <a:extLst>
              <a:ext uri="{FF2B5EF4-FFF2-40B4-BE49-F238E27FC236}">
                <a16:creationId xmlns:a16="http://schemas.microsoft.com/office/drawing/2014/main" id="{02CED89D-F095-44D8-E071-D9D5C467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501" y="1117873"/>
            <a:ext cx="4692140" cy="2193653"/>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098A1DF-70B3-F896-237B-F2193904ECA8}"/>
              </a:ext>
            </a:extLst>
          </p:cNvPr>
          <p:cNvSpPr txBox="1"/>
          <p:nvPr/>
        </p:nvSpPr>
        <p:spPr>
          <a:xfrm>
            <a:off x="977808" y="3496771"/>
            <a:ext cx="6223927" cy="523220"/>
          </a:xfrm>
          <a:prstGeom prst="rect">
            <a:avLst/>
          </a:prstGeom>
          <a:noFill/>
        </p:spPr>
        <p:txBody>
          <a:bodyPr wrap="square">
            <a:spAutoFit/>
          </a:bodyPr>
          <a:lstStyle/>
          <a:p>
            <a:pPr marL="285750" indent="-285750" algn="just">
              <a:buFont typeface="Arial" panose="020B0604020202020204" pitchFamily="34" charset="0"/>
              <a:buChar char="•"/>
            </a:pPr>
            <a:r>
              <a:rPr lang="pt-BR" b="0" i="0" u="none" strike="noStrike" dirty="0">
                <a:solidFill>
                  <a:srgbClr val="000000"/>
                </a:solidFill>
                <a:effectLst/>
                <a:latin typeface="+mn-lt"/>
              </a:rPr>
              <a:t>Na imagem acima temos a comparação entre p algoritmo FIFO e o algoritmo SJF, percebe-se que o tempo de turnaround do SJF é menor.</a:t>
            </a:r>
            <a:endParaRPr lang="pt-BR" dirty="0">
              <a:latin typeface="+mn-lt"/>
            </a:endParaRPr>
          </a:p>
        </p:txBody>
      </p:sp>
      <p:sp>
        <p:nvSpPr>
          <p:cNvPr id="2" name="CaixaDeTexto 1">
            <a:extLst>
              <a:ext uri="{FF2B5EF4-FFF2-40B4-BE49-F238E27FC236}">
                <a16:creationId xmlns:a16="http://schemas.microsoft.com/office/drawing/2014/main" id="{8B1AA91F-5C3E-F4FD-B350-21BA5C3C3F5D}"/>
              </a:ext>
            </a:extLst>
          </p:cNvPr>
          <p:cNvSpPr txBox="1"/>
          <p:nvPr/>
        </p:nvSpPr>
        <p:spPr>
          <a:xfrm>
            <a:off x="1860501" y="3311816"/>
            <a:ext cx="4692140" cy="215444"/>
          </a:xfrm>
          <a:prstGeom prst="rect">
            <a:avLst/>
          </a:prstGeom>
          <a:noFill/>
        </p:spPr>
        <p:txBody>
          <a:bodyPr wrap="square" rtlCol="0">
            <a:spAutoFit/>
          </a:bodyPr>
          <a:lstStyle/>
          <a:p>
            <a:pPr algn="ctr"/>
            <a:r>
              <a:rPr lang="pt-BR" sz="800" i="1" dirty="0"/>
              <a:t>Figura 5: Exemplo algoritmo SJF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graphicFrame>
        <p:nvGraphicFramePr>
          <p:cNvPr id="4" name="Espaço Reservado para Conteúdo 2">
            <a:extLst>
              <a:ext uri="{FF2B5EF4-FFF2-40B4-BE49-F238E27FC236}">
                <a16:creationId xmlns:a16="http://schemas.microsoft.com/office/drawing/2014/main" id="{C49AA65B-8DF6-AE98-68EA-36402FBFAC1D}"/>
              </a:ext>
            </a:extLst>
          </p:cNvPr>
          <p:cNvGraphicFramePr>
            <a:graphicFrameLocks noGrp="1"/>
          </p:cNvGraphicFramePr>
          <p:nvPr>
            <p:extLst>
              <p:ext uri="{D42A27DB-BD31-4B8C-83A1-F6EECF244321}">
                <p14:modId xmlns:p14="http://schemas.microsoft.com/office/powerpoint/2010/main" val="2294873971"/>
              </p:ext>
            </p:extLst>
          </p:nvPr>
        </p:nvGraphicFramePr>
        <p:xfrm>
          <a:off x="1382736" y="1390575"/>
          <a:ext cx="6132697" cy="3087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ixaDeTexto 5">
            <a:extLst>
              <a:ext uri="{FF2B5EF4-FFF2-40B4-BE49-F238E27FC236}">
                <a16:creationId xmlns:a16="http://schemas.microsoft.com/office/drawing/2014/main" id="{7DF43051-359E-86DD-1CC1-92CCF38F818E}"/>
              </a:ext>
            </a:extLst>
          </p:cNvPr>
          <p:cNvSpPr txBox="1"/>
          <p:nvPr/>
        </p:nvSpPr>
        <p:spPr>
          <a:xfrm>
            <a:off x="513933" y="338706"/>
            <a:ext cx="6407474" cy="954107"/>
          </a:xfrm>
          <a:prstGeom prst="rect">
            <a:avLst/>
          </a:prstGeom>
          <a:noFill/>
        </p:spPr>
        <p:txBody>
          <a:bodyPr wrap="square">
            <a:spAutoFit/>
          </a:bodyPr>
          <a:lstStyle/>
          <a:p>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3. Sistemas Batch – </a:t>
            </a:r>
            <a:r>
              <a:rPr kumimoji="0" lang="pt-BR" sz="2800" b="1" i="0" u="none" strike="noStrike" kern="0" cap="none" spc="0" normalizeH="0" baseline="0" noProof="0" dirty="0" err="1">
                <a:ln>
                  <a:noFill/>
                </a:ln>
                <a:solidFill>
                  <a:srgbClr val="000000"/>
                </a:solidFill>
                <a:effectLst/>
                <a:uLnTx/>
                <a:uFillTx/>
                <a:latin typeface="Source Sans Pro" panose="020B0503030403020204" pitchFamily="34" charset="0"/>
                <a:cs typeface="Mukta"/>
                <a:sym typeface="Mukta"/>
              </a:rPr>
              <a:t>Shortest</a:t>
            </a: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 </a:t>
            </a:r>
            <a:r>
              <a:rPr kumimoji="0" lang="pt-BR" sz="2800" b="1" i="0" u="none" strike="noStrike" kern="0" cap="none" spc="0" normalizeH="0" baseline="0" noProof="0" dirty="0" err="1">
                <a:ln>
                  <a:noFill/>
                </a:ln>
                <a:solidFill>
                  <a:srgbClr val="000000"/>
                </a:solidFill>
                <a:effectLst/>
                <a:uLnTx/>
                <a:uFillTx/>
                <a:latin typeface="Source Sans Pro" panose="020B0503030403020204" pitchFamily="34" charset="0"/>
                <a:cs typeface="Mukta"/>
                <a:sym typeface="Mukta"/>
              </a:rPr>
              <a:t>Remaining</a:t>
            </a: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 Time Next (SRTN)</a:t>
            </a:r>
            <a:endParaRPr lang="pt-B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3" name="Google Shape;1673;p57"/>
          <p:cNvSpPr txBox="1">
            <a:spLocks noGrp="1"/>
          </p:cNvSpPr>
          <p:nvPr>
            <p:ph type="title"/>
          </p:nvPr>
        </p:nvSpPr>
        <p:spPr>
          <a:xfrm>
            <a:off x="465845" y="735316"/>
            <a:ext cx="7803801" cy="10952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3. Sistemas Batch – </a:t>
            </a:r>
            <a:r>
              <a:rPr lang="pt-BR" sz="2800" i="0" u="none" strike="noStrike" dirty="0" err="1">
                <a:solidFill>
                  <a:srgbClr val="000000"/>
                </a:solidFill>
                <a:effectLst/>
                <a:latin typeface="Source Sans Pro" panose="020B0503030403020204" pitchFamily="34" charset="0"/>
              </a:rPr>
              <a:t>Shortest</a:t>
            </a:r>
            <a:r>
              <a:rPr lang="pt-BR" sz="2800" i="0" u="none" strike="noStrike" dirty="0">
                <a:solidFill>
                  <a:srgbClr val="000000"/>
                </a:solidFill>
                <a:effectLst/>
                <a:latin typeface="Source Sans Pro" panose="020B0503030403020204" pitchFamily="34" charset="0"/>
              </a:rPr>
              <a:t> </a:t>
            </a:r>
            <a:r>
              <a:rPr lang="pt-BR" sz="2800" i="0" u="none" strike="noStrike" dirty="0" err="1">
                <a:solidFill>
                  <a:srgbClr val="000000"/>
                </a:solidFill>
                <a:effectLst/>
                <a:latin typeface="Source Sans Pro" panose="020B0503030403020204" pitchFamily="34" charset="0"/>
              </a:rPr>
              <a:t>Remaining</a:t>
            </a:r>
            <a:r>
              <a:rPr lang="pt-BR" sz="2800" i="0" u="none" strike="noStrike" dirty="0">
                <a:solidFill>
                  <a:srgbClr val="000000"/>
                </a:solidFill>
                <a:effectLst/>
                <a:latin typeface="Source Sans Pro" panose="020B0503030403020204" pitchFamily="34" charset="0"/>
              </a:rPr>
              <a:t> Time Next (SRTN)</a:t>
            </a:r>
            <a:endParaRPr dirty="0"/>
          </a:p>
        </p:txBody>
      </p:sp>
      <p:grpSp>
        <p:nvGrpSpPr>
          <p:cNvPr id="1676" name="Google Shape;1676;p57"/>
          <p:cNvGrpSpPr/>
          <p:nvPr/>
        </p:nvGrpSpPr>
        <p:grpSpPr>
          <a:xfrm>
            <a:off x="1750950" y="103225"/>
            <a:ext cx="756600" cy="845625"/>
            <a:chOff x="1750950" y="103225"/>
            <a:chExt cx="756600" cy="845625"/>
          </a:xfrm>
        </p:grpSpPr>
        <p:sp>
          <p:nvSpPr>
            <p:cNvPr id="1677" name="Google Shape;1677;p57"/>
            <p:cNvSpPr/>
            <p:nvPr/>
          </p:nvSpPr>
          <p:spPr>
            <a:xfrm>
              <a:off x="1750950" y="103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176350" y="61765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57"/>
          <p:cNvGrpSpPr/>
          <p:nvPr/>
        </p:nvGrpSpPr>
        <p:grpSpPr>
          <a:xfrm>
            <a:off x="131175" y="3654125"/>
            <a:ext cx="1164213" cy="957600"/>
            <a:chOff x="131175" y="3654125"/>
            <a:chExt cx="1164213" cy="957600"/>
          </a:xfrm>
        </p:grpSpPr>
        <p:sp>
          <p:nvSpPr>
            <p:cNvPr id="1680" name="Google Shape;1680;p57"/>
            <p:cNvSpPr/>
            <p:nvPr/>
          </p:nvSpPr>
          <p:spPr>
            <a:xfrm>
              <a:off x="131175" y="365412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964188" y="39230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57"/>
          <p:cNvSpPr/>
          <p:nvPr/>
        </p:nvSpPr>
        <p:spPr>
          <a:xfrm>
            <a:off x="5635650" y="417237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aixaDeTexto 5">
            <a:extLst>
              <a:ext uri="{FF2B5EF4-FFF2-40B4-BE49-F238E27FC236}">
                <a16:creationId xmlns:a16="http://schemas.microsoft.com/office/drawing/2014/main" id="{05391A56-1DAB-B67A-C4B5-164B372E5E32}"/>
              </a:ext>
            </a:extLst>
          </p:cNvPr>
          <p:cNvSpPr txBox="1"/>
          <p:nvPr/>
        </p:nvSpPr>
        <p:spPr>
          <a:xfrm>
            <a:off x="584014" y="1745212"/>
            <a:ext cx="987819" cy="954107"/>
          </a:xfrm>
          <a:prstGeom prst="rect">
            <a:avLst/>
          </a:prstGeom>
          <a:noFill/>
        </p:spPr>
        <p:txBody>
          <a:bodyPr wrap="square" rtlCol="0">
            <a:spAutoFit/>
          </a:bodyPr>
          <a:lstStyle/>
          <a:p>
            <a:r>
              <a:rPr lang="pt-BR" dirty="0"/>
              <a:t>Processo:			</a:t>
            </a:r>
          </a:p>
        </p:txBody>
      </p:sp>
      <p:sp>
        <p:nvSpPr>
          <p:cNvPr id="7" name="Retângulo: Cantos Arredondados 6">
            <a:extLst>
              <a:ext uri="{FF2B5EF4-FFF2-40B4-BE49-F238E27FC236}">
                <a16:creationId xmlns:a16="http://schemas.microsoft.com/office/drawing/2014/main" id="{BCA0BFA5-0C1A-E75B-0462-A3F6EB8EF7AF}"/>
              </a:ext>
            </a:extLst>
          </p:cNvPr>
          <p:cNvSpPr/>
          <p:nvPr/>
        </p:nvSpPr>
        <p:spPr>
          <a:xfrm>
            <a:off x="1595193" y="1791938"/>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A</a:t>
            </a:r>
          </a:p>
        </p:txBody>
      </p:sp>
      <p:sp>
        <p:nvSpPr>
          <p:cNvPr id="8" name="Retângulo: Cantos Arredondados 7">
            <a:extLst>
              <a:ext uri="{FF2B5EF4-FFF2-40B4-BE49-F238E27FC236}">
                <a16:creationId xmlns:a16="http://schemas.microsoft.com/office/drawing/2014/main" id="{25940C95-AB5E-E725-19D3-1583E4715DEB}"/>
              </a:ext>
            </a:extLst>
          </p:cNvPr>
          <p:cNvSpPr/>
          <p:nvPr/>
        </p:nvSpPr>
        <p:spPr>
          <a:xfrm>
            <a:off x="3233772" y="1799360"/>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9" name="CaixaDeTexto 8">
            <a:extLst>
              <a:ext uri="{FF2B5EF4-FFF2-40B4-BE49-F238E27FC236}">
                <a16:creationId xmlns:a16="http://schemas.microsoft.com/office/drawing/2014/main" id="{515EE98D-3596-2715-B490-41ECD27CD33C}"/>
              </a:ext>
            </a:extLst>
          </p:cNvPr>
          <p:cNvSpPr txBox="1"/>
          <p:nvPr/>
        </p:nvSpPr>
        <p:spPr>
          <a:xfrm>
            <a:off x="609975" y="2131263"/>
            <a:ext cx="961858" cy="307777"/>
          </a:xfrm>
          <a:prstGeom prst="rect">
            <a:avLst/>
          </a:prstGeom>
          <a:noFill/>
        </p:spPr>
        <p:txBody>
          <a:bodyPr wrap="square" rtlCol="0">
            <a:spAutoFit/>
          </a:bodyPr>
          <a:lstStyle/>
          <a:p>
            <a:r>
              <a:rPr lang="pt-BR" dirty="0"/>
              <a:t>Duração:</a:t>
            </a:r>
          </a:p>
        </p:txBody>
      </p:sp>
      <p:sp>
        <p:nvSpPr>
          <p:cNvPr id="10" name="Retângulo: Cantos Arredondados 9">
            <a:extLst>
              <a:ext uri="{FF2B5EF4-FFF2-40B4-BE49-F238E27FC236}">
                <a16:creationId xmlns:a16="http://schemas.microsoft.com/office/drawing/2014/main" id="{C1E31ABC-8C71-91B3-740D-828DD9426C4D}"/>
              </a:ext>
            </a:extLst>
          </p:cNvPr>
          <p:cNvSpPr/>
          <p:nvPr/>
        </p:nvSpPr>
        <p:spPr>
          <a:xfrm>
            <a:off x="1595192" y="2184109"/>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24</a:t>
            </a:r>
          </a:p>
        </p:txBody>
      </p:sp>
      <p:sp>
        <p:nvSpPr>
          <p:cNvPr id="11" name="Retângulo: Cantos Arredondados 10">
            <a:extLst>
              <a:ext uri="{FF2B5EF4-FFF2-40B4-BE49-F238E27FC236}">
                <a16:creationId xmlns:a16="http://schemas.microsoft.com/office/drawing/2014/main" id="{7ED850A5-5D11-65C7-69C3-323CECD5BE61}"/>
              </a:ext>
            </a:extLst>
          </p:cNvPr>
          <p:cNvSpPr/>
          <p:nvPr/>
        </p:nvSpPr>
        <p:spPr>
          <a:xfrm>
            <a:off x="3234207" y="2206266"/>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3</a:t>
            </a:r>
          </a:p>
        </p:txBody>
      </p:sp>
      <p:cxnSp>
        <p:nvCxnSpPr>
          <p:cNvPr id="18" name="Conector de Seta Reta 17">
            <a:extLst>
              <a:ext uri="{FF2B5EF4-FFF2-40B4-BE49-F238E27FC236}">
                <a16:creationId xmlns:a16="http://schemas.microsoft.com/office/drawing/2014/main" id="{2B9DABB4-162C-2790-74B9-9D299A031EA2}"/>
              </a:ext>
            </a:extLst>
          </p:cNvPr>
          <p:cNvCxnSpPr>
            <a:cxnSpLocks/>
          </p:cNvCxnSpPr>
          <p:nvPr/>
        </p:nvCxnSpPr>
        <p:spPr>
          <a:xfrm>
            <a:off x="1501752" y="3504088"/>
            <a:ext cx="4451860" cy="0"/>
          </a:xfrm>
          <a:prstGeom prst="straightConnector1">
            <a:avLst/>
          </a:prstGeom>
          <a:ln>
            <a:solidFill>
              <a:schemeClr val="bg1">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20" name="CaixaDeTexto 19">
            <a:extLst>
              <a:ext uri="{FF2B5EF4-FFF2-40B4-BE49-F238E27FC236}">
                <a16:creationId xmlns:a16="http://schemas.microsoft.com/office/drawing/2014/main" id="{F55F3830-AF7F-CC6D-EFFC-4AAA0A2190F6}"/>
              </a:ext>
            </a:extLst>
          </p:cNvPr>
          <p:cNvSpPr txBox="1"/>
          <p:nvPr/>
        </p:nvSpPr>
        <p:spPr>
          <a:xfrm>
            <a:off x="5684928" y="3507287"/>
            <a:ext cx="957600" cy="246221"/>
          </a:xfrm>
          <a:prstGeom prst="rect">
            <a:avLst/>
          </a:prstGeom>
          <a:noFill/>
        </p:spPr>
        <p:txBody>
          <a:bodyPr wrap="square" rtlCol="0">
            <a:spAutoFit/>
          </a:bodyPr>
          <a:lstStyle/>
          <a:p>
            <a:r>
              <a:rPr lang="pt-BR" sz="1000" dirty="0"/>
              <a:t>Tempo</a:t>
            </a:r>
          </a:p>
        </p:txBody>
      </p:sp>
      <p:cxnSp>
        <p:nvCxnSpPr>
          <p:cNvPr id="22" name="Conector reto 21">
            <a:extLst>
              <a:ext uri="{FF2B5EF4-FFF2-40B4-BE49-F238E27FC236}">
                <a16:creationId xmlns:a16="http://schemas.microsoft.com/office/drawing/2014/main" id="{F9AAB6A1-35E8-AB22-7D31-7E8054C5ACFF}"/>
              </a:ext>
            </a:extLst>
          </p:cNvPr>
          <p:cNvCxnSpPr>
            <a:cxnSpLocks/>
          </p:cNvCxnSpPr>
          <p:nvPr/>
        </p:nvCxnSpPr>
        <p:spPr>
          <a:xfrm>
            <a:off x="1501752" y="3504088"/>
            <a:ext cx="0" cy="7341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24" name="CaixaDeTexto 23">
            <a:extLst>
              <a:ext uri="{FF2B5EF4-FFF2-40B4-BE49-F238E27FC236}">
                <a16:creationId xmlns:a16="http://schemas.microsoft.com/office/drawing/2014/main" id="{878ACFD3-031B-8DA9-70F7-ACB8719C0D98}"/>
              </a:ext>
            </a:extLst>
          </p:cNvPr>
          <p:cNvSpPr txBox="1"/>
          <p:nvPr/>
        </p:nvSpPr>
        <p:spPr>
          <a:xfrm>
            <a:off x="1368265" y="3513962"/>
            <a:ext cx="140162" cy="246221"/>
          </a:xfrm>
          <a:prstGeom prst="rect">
            <a:avLst/>
          </a:prstGeom>
          <a:noFill/>
        </p:spPr>
        <p:txBody>
          <a:bodyPr wrap="square" rtlCol="0">
            <a:spAutoFit/>
          </a:bodyPr>
          <a:lstStyle/>
          <a:p>
            <a:r>
              <a:rPr lang="pt-BR" sz="1000" dirty="0"/>
              <a:t>0</a:t>
            </a:r>
          </a:p>
        </p:txBody>
      </p:sp>
      <p:sp>
        <p:nvSpPr>
          <p:cNvPr id="25" name="Retângulo 24">
            <a:extLst>
              <a:ext uri="{FF2B5EF4-FFF2-40B4-BE49-F238E27FC236}">
                <a16:creationId xmlns:a16="http://schemas.microsoft.com/office/drawing/2014/main" id="{F38260CE-9378-6575-108C-D580C45B2CF0}"/>
              </a:ext>
            </a:extLst>
          </p:cNvPr>
          <p:cNvSpPr/>
          <p:nvPr/>
        </p:nvSpPr>
        <p:spPr>
          <a:xfrm>
            <a:off x="1501751" y="3254184"/>
            <a:ext cx="300349" cy="24189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cxnSp>
        <p:nvCxnSpPr>
          <p:cNvPr id="29" name="Conector reto 28">
            <a:extLst>
              <a:ext uri="{FF2B5EF4-FFF2-40B4-BE49-F238E27FC236}">
                <a16:creationId xmlns:a16="http://schemas.microsoft.com/office/drawing/2014/main" id="{F43862F7-7A14-79C4-61C7-EBF7EBEB06B9}"/>
              </a:ext>
            </a:extLst>
          </p:cNvPr>
          <p:cNvCxnSpPr/>
          <p:nvPr/>
        </p:nvCxnSpPr>
        <p:spPr>
          <a:xfrm>
            <a:off x="1802101" y="3504088"/>
            <a:ext cx="0" cy="7341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30" name="CaixaDeTexto 29">
            <a:extLst>
              <a:ext uri="{FF2B5EF4-FFF2-40B4-BE49-F238E27FC236}">
                <a16:creationId xmlns:a16="http://schemas.microsoft.com/office/drawing/2014/main" id="{D1AE1686-4646-9A3D-B42F-CFB6151260C4}"/>
              </a:ext>
            </a:extLst>
          </p:cNvPr>
          <p:cNvSpPr txBox="1"/>
          <p:nvPr/>
        </p:nvSpPr>
        <p:spPr>
          <a:xfrm>
            <a:off x="1641914" y="3529552"/>
            <a:ext cx="183548" cy="246221"/>
          </a:xfrm>
          <a:prstGeom prst="rect">
            <a:avLst/>
          </a:prstGeom>
          <a:noFill/>
        </p:spPr>
        <p:txBody>
          <a:bodyPr wrap="square" rtlCol="0">
            <a:spAutoFit/>
          </a:bodyPr>
          <a:lstStyle/>
          <a:p>
            <a:r>
              <a:rPr lang="pt-BR" sz="1000" dirty="0"/>
              <a:t>3</a:t>
            </a:r>
          </a:p>
        </p:txBody>
      </p:sp>
      <p:sp>
        <p:nvSpPr>
          <p:cNvPr id="32" name="Retângulo 31">
            <a:extLst>
              <a:ext uri="{FF2B5EF4-FFF2-40B4-BE49-F238E27FC236}">
                <a16:creationId xmlns:a16="http://schemas.microsoft.com/office/drawing/2014/main" id="{C8DB19C4-AB1C-A222-86AB-741D45481B7E}"/>
              </a:ext>
            </a:extLst>
          </p:cNvPr>
          <p:cNvSpPr/>
          <p:nvPr/>
        </p:nvSpPr>
        <p:spPr>
          <a:xfrm>
            <a:off x="1792903" y="3254184"/>
            <a:ext cx="1748709" cy="246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pic>
        <p:nvPicPr>
          <p:cNvPr id="33" name="Imagem 32">
            <a:extLst>
              <a:ext uri="{FF2B5EF4-FFF2-40B4-BE49-F238E27FC236}">
                <a16:creationId xmlns:a16="http://schemas.microsoft.com/office/drawing/2014/main" id="{93891185-3D46-0070-532C-3953CCC20181}"/>
              </a:ext>
            </a:extLst>
          </p:cNvPr>
          <p:cNvPicPr>
            <a:picLocks noChangeAspect="1"/>
          </p:cNvPicPr>
          <p:nvPr/>
        </p:nvPicPr>
        <p:blipFill>
          <a:blip r:embed="rId3"/>
          <a:stretch>
            <a:fillRect/>
          </a:stretch>
        </p:blipFill>
        <p:spPr>
          <a:xfrm>
            <a:off x="3544712" y="3507287"/>
            <a:ext cx="12193" cy="85351"/>
          </a:xfrm>
          <a:prstGeom prst="rect">
            <a:avLst/>
          </a:prstGeom>
        </p:spPr>
      </p:pic>
      <p:sp>
        <p:nvSpPr>
          <p:cNvPr id="34" name="CaixaDeTexto 33">
            <a:extLst>
              <a:ext uri="{FF2B5EF4-FFF2-40B4-BE49-F238E27FC236}">
                <a16:creationId xmlns:a16="http://schemas.microsoft.com/office/drawing/2014/main" id="{0C7CEB54-F5BA-ED20-2726-CADD5C300343}"/>
              </a:ext>
            </a:extLst>
          </p:cNvPr>
          <p:cNvSpPr txBox="1"/>
          <p:nvPr/>
        </p:nvSpPr>
        <p:spPr>
          <a:xfrm>
            <a:off x="3305250" y="3529552"/>
            <a:ext cx="331200" cy="246221"/>
          </a:xfrm>
          <a:prstGeom prst="rect">
            <a:avLst/>
          </a:prstGeom>
          <a:noFill/>
        </p:spPr>
        <p:txBody>
          <a:bodyPr wrap="square" rtlCol="0">
            <a:spAutoFit/>
          </a:bodyPr>
          <a:lstStyle/>
          <a:p>
            <a:r>
              <a:rPr lang="pt-BR" sz="1000" dirty="0"/>
              <a:t>15</a:t>
            </a:r>
          </a:p>
        </p:txBody>
      </p:sp>
      <p:sp>
        <p:nvSpPr>
          <p:cNvPr id="36" name="Retângulo 35">
            <a:extLst>
              <a:ext uri="{FF2B5EF4-FFF2-40B4-BE49-F238E27FC236}">
                <a16:creationId xmlns:a16="http://schemas.microsoft.com/office/drawing/2014/main" id="{DA3D9930-D3E9-7503-2B4B-6A67E5FF4716}"/>
              </a:ext>
            </a:extLst>
          </p:cNvPr>
          <p:cNvSpPr/>
          <p:nvPr/>
        </p:nvSpPr>
        <p:spPr>
          <a:xfrm>
            <a:off x="3556905" y="3252854"/>
            <a:ext cx="300349" cy="24629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pic>
        <p:nvPicPr>
          <p:cNvPr id="37" name="Imagem 36">
            <a:extLst>
              <a:ext uri="{FF2B5EF4-FFF2-40B4-BE49-F238E27FC236}">
                <a16:creationId xmlns:a16="http://schemas.microsoft.com/office/drawing/2014/main" id="{508AF56A-8576-26BF-8E30-F3BADECED097}"/>
              </a:ext>
            </a:extLst>
          </p:cNvPr>
          <p:cNvPicPr>
            <a:picLocks noChangeAspect="1"/>
          </p:cNvPicPr>
          <p:nvPr/>
        </p:nvPicPr>
        <p:blipFill>
          <a:blip r:embed="rId3"/>
          <a:stretch>
            <a:fillRect/>
          </a:stretch>
        </p:blipFill>
        <p:spPr>
          <a:xfrm>
            <a:off x="3861489" y="3507286"/>
            <a:ext cx="12193" cy="85351"/>
          </a:xfrm>
          <a:prstGeom prst="rect">
            <a:avLst/>
          </a:prstGeom>
        </p:spPr>
      </p:pic>
      <p:sp>
        <p:nvSpPr>
          <p:cNvPr id="38" name="CaixaDeTexto 37">
            <a:extLst>
              <a:ext uri="{FF2B5EF4-FFF2-40B4-BE49-F238E27FC236}">
                <a16:creationId xmlns:a16="http://schemas.microsoft.com/office/drawing/2014/main" id="{166E7822-D10D-A729-C2A5-45FA9CB39F70}"/>
              </a:ext>
            </a:extLst>
          </p:cNvPr>
          <p:cNvSpPr txBox="1"/>
          <p:nvPr/>
        </p:nvSpPr>
        <p:spPr>
          <a:xfrm>
            <a:off x="3653970" y="3529552"/>
            <a:ext cx="331200" cy="246221"/>
          </a:xfrm>
          <a:prstGeom prst="rect">
            <a:avLst/>
          </a:prstGeom>
          <a:noFill/>
        </p:spPr>
        <p:txBody>
          <a:bodyPr wrap="square" rtlCol="0">
            <a:spAutoFit/>
          </a:bodyPr>
          <a:lstStyle/>
          <a:p>
            <a:r>
              <a:rPr lang="pt-BR" sz="1000" dirty="0"/>
              <a:t>18</a:t>
            </a:r>
          </a:p>
        </p:txBody>
      </p:sp>
      <p:sp>
        <p:nvSpPr>
          <p:cNvPr id="39" name="Retângulo 38">
            <a:extLst>
              <a:ext uri="{FF2B5EF4-FFF2-40B4-BE49-F238E27FC236}">
                <a16:creationId xmlns:a16="http://schemas.microsoft.com/office/drawing/2014/main" id="{BF1306F0-AFCD-A5BF-160F-36521156D9D2}"/>
              </a:ext>
            </a:extLst>
          </p:cNvPr>
          <p:cNvSpPr/>
          <p:nvPr/>
        </p:nvSpPr>
        <p:spPr>
          <a:xfrm>
            <a:off x="3857254" y="3252854"/>
            <a:ext cx="1778396" cy="24135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pic>
        <p:nvPicPr>
          <p:cNvPr id="40" name="Imagem 39">
            <a:extLst>
              <a:ext uri="{FF2B5EF4-FFF2-40B4-BE49-F238E27FC236}">
                <a16:creationId xmlns:a16="http://schemas.microsoft.com/office/drawing/2014/main" id="{BD05D4A0-D978-3BEE-DAA2-57E807D1B7CE}"/>
              </a:ext>
            </a:extLst>
          </p:cNvPr>
          <p:cNvPicPr>
            <a:picLocks noChangeAspect="1"/>
          </p:cNvPicPr>
          <p:nvPr/>
        </p:nvPicPr>
        <p:blipFill>
          <a:blip r:embed="rId3"/>
          <a:stretch>
            <a:fillRect/>
          </a:stretch>
        </p:blipFill>
        <p:spPr>
          <a:xfrm>
            <a:off x="5635650" y="3507285"/>
            <a:ext cx="12193" cy="85351"/>
          </a:xfrm>
          <a:prstGeom prst="rect">
            <a:avLst/>
          </a:prstGeom>
        </p:spPr>
      </p:pic>
      <p:sp>
        <p:nvSpPr>
          <p:cNvPr id="41" name="CaixaDeTexto 40">
            <a:extLst>
              <a:ext uri="{FF2B5EF4-FFF2-40B4-BE49-F238E27FC236}">
                <a16:creationId xmlns:a16="http://schemas.microsoft.com/office/drawing/2014/main" id="{C5C1BE8A-86B3-D915-A232-57380CB31314}"/>
              </a:ext>
            </a:extLst>
          </p:cNvPr>
          <p:cNvSpPr txBox="1"/>
          <p:nvPr/>
        </p:nvSpPr>
        <p:spPr>
          <a:xfrm>
            <a:off x="5407840" y="3520930"/>
            <a:ext cx="331200" cy="246221"/>
          </a:xfrm>
          <a:prstGeom prst="rect">
            <a:avLst/>
          </a:prstGeom>
          <a:noFill/>
        </p:spPr>
        <p:txBody>
          <a:bodyPr wrap="square" rtlCol="0">
            <a:spAutoFit/>
          </a:bodyPr>
          <a:lstStyle/>
          <a:p>
            <a:r>
              <a:rPr lang="pt-BR" sz="1000" dirty="0"/>
              <a:t>30</a:t>
            </a:r>
          </a:p>
        </p:txBody>
      </p:sp>
      <p:sp>
        <p:nvSpPr>
          <p:cNvPr id="42" name="Retângulo: Cantos Arredondados 41">
            <a:extLst>
              <a:ext uri="{FF2B5EF4-FFF2-40B4-BE49-F238E27FC236}">
                <a16:creationId xmlns:a16="http://schemas.microsoft.com/office/drawing/2014/main" id="{9266A61D-973C-C42D-934B-5786E67EA630}"/>
              </a:ext>
            </a:extLst>
          </p:cNvPr>
          <p:cNvSpPr/>
          <p:nvPr/>
        </p:nvSpPr>
        <p:spPr>
          <a:xfrm>
            <a:off x="4640779" y="1791938"/>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C</a:t>
            </a:r>
          </a:p>
        </p:txBody>
      </p:sp>
      <p:sp>
        <p:nvSpPr>
          <p:cNvPr id="43" name="Retângulo: Cantos Arredondados 42">
            <a:extLst>
              <a:ext uri="{FF2B5EF4-FFF2-40B4-BE49-F238E27FC236}">
                <a16:creationId xmlns:a16="http://schemas.microsoft.com/office/drawing/2014/main" id="{DA89CFD0-AD36-68F6-C207-102AB8C4A596}"/>
              </a:ext>
            </a:extLst>
          </p:cNvPr>
          <p:cNvSpPr/>
          <p:nvPr/>
        </p:nvSpPr>
        <p:spPr>
          <a:xfrm>
            <a:off x="4647831" y="2225582"/>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3</a:t>
            </a:r>
          </a:p>
        </p:txBody>
      </p:sp>
      <p:sp>
        <p:nvSpPr>
          <p:cNvPr id="44" name="CaixaDeTexto 43">
            <a:extLst>
              <a:ext uri="{FF2B5EF4-FFF2-40B4-BE49-F238E27FC236}">
                <a16:creationId xmlns:a16="http://schemas.microsoft.com/office/drawing/2014/main" id="{0B610441-5554-7FD6-8114-4F782DB7F064}"/>
              </a:ext>
            </a:extLst>
          </p:cNvPr>
          <p:cNvSpPr txBox="1"/>
          <p:nvPr/>
        </p:nvSpPr>
        <p:spPr>
          <a:xfrm>
            <a:off x="530432" y="2494025"/>
            <a:ext cx="1064760" cy="523220"/>
          </a:xfrm>
          <a:prstGeom prst="rect">
            <a:avLst/>
          </a:prstGeom>
          <a:noFill/>
        </p:spPr>
        <p:txBody>
          <a:bodyPr wrap="square" rtlCol="0">
            <a:spAutoFit/>
          </a:bodyPr>
          <a:lstStyle/>
          <a:p>
            <a:r>
              <a:rPr lang="pt-BR" dirty="0"/>
              <a:t>Tempo de espera:</a:t>
            </a:r>
          </a:p>
        </p:txBody>
      </p:sp>
      <p:sp>
        <p:nvSpPr>
          <p:cNvPr id="45" name="Retângulo: Cantos Arredondados 44">
            <a:extLst>
              <a:ext uri="{FF2B5EF4-FFF2-40B4-BE49-F238E27FC236}">
                <a16:creationId xmlns:a16="http://schemas.microsoft.com/office/drawing/2014/main" id="{9A593DF9-C4B5-8EBA-DA39-61E343276B9C}"/>
              </a:ext>
            </a:extLst>
          </p:cNvPr>
          <p:cNvSpPr/>
          <p:nvPr/>
        </p:nvSpPr>
        <p:spPr>
          <a:xfrm>
            <a:off x="1595191" y="2640450"/>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3+3=6</a:t>
            </a:r>
          </a:p>
        </p:txBody>
      </p:sp>
      <p:sp>
        <p:nvSpPr>
          <p:cNvPr id="46" name="Retângulo: Cantos Arredondados 45">
            <a:extLst>
              <a:ext uri="{FF2B5EF4-FFF2-40B4-BE49-F238E27FC236}">
                <a16:creationId xmlns:a16="http://schemas.microsoft.com/office/drawing/2014/main" id="{1124F938-DA88-FAB9-BF59-52F453F5F114}"/>
              </a:ext>
            </a:extLst>
          </p:cNvPr>
          <p:cNvSpPr/>
          <p:nvPr/>
        </p:nvSpPr>
        <p:spPr>
          <a:xfrm>
            <a:off x="3245772" y="2628820"/>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0</a:t>
            </a:r>
          </a:p>
        </p:txBody>
      </p:sp>
      <p:sp>
        <p:nvSpPr>
          <p:cNvPr id="47" name="Retângulo: Cantos Arredondados 46">
            <a:extLst>
              <a:ext uri="{FF2B5EF4-FFF2-40B4-BE49-F238E27FC236}">
                <a16:creationId xmlns:a16="http://schemas.microsoft.com/office/drawing/2014/main" id="{331D993C-F798-CB95-C03B-43C9FD7A1625}"/>
              </a:ext>
            </a:extLst>
          </p:cNvPr>
          <p:cNvSpPr/>
          <p:nvPr/>
        </p:nvSpPr>
        <p:spPr>
          <a:xfrm>
            <a:off x="4660024" y="2628819"/>
            <a:ext cx="987819" cy="2536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lumMod val="50000"/>
                  </a:schemeClr>
                </a:solidFill>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entr"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par>
                                <p:cTn id="85" presetID="10"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animBg="1"/>
      <p:bldP spid="11" grpId="0" animBg="1"/>
      <p:bldP spid="20" grpId="0"/>
      <p:bldP spid="24" grpId="0"/>
      <p:bldP spid="25" grpId="0" animBg="1"/>
      <p:bldP spid="30" grpId="0"/>
      <p:bldP spid="32" grpId="0" animBg="1"/>
      <p:bldP spid="34" grpId="0"/>
      <p:bldP spid="36" grpId="0" animBg="1"/>
      <p:bldP spid="38" grpId="0"/>
      <p:bldP spid="39" grpId="0" animBg="1"/>
      <p:bldP spid="41" grpId="0"/>
      <p:bldP spid="42" grpId="0" animBg="1"/>
      <p:bldP spid="43" grpId="0" animBg="1"/>
      <p:bldP spid="44" grpId="0"/>
      <p:bldP spid="45" grpId="0" animBg="1"/>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631" name="Google Shape;1631;p55"/>
          <p:cNvGrpSpPr/>
          <p:nvPr/>
        </p:nvGrpSpPr>
        <p:grpSpPr>
          <a:xfrm>
            <a:off x="8169950" y="3339100"/>
            <a:ext cx="895180" cy="756600"/>
            <a:chOff x="8169950" y="3339100"/>
            <a:chExt cx="895180" cy="756600"/>
          </a:xfrm>
        </p:grpSpPr>
        <p:sp>
          <p:nvSpPr>
            <p:cNvPr id="1632" name="Google Shape;1632;p55"/>
            <p:cNvSpPr/>
            <p:nvPr/>
          </p:nvSpPr>
          <p:spPr>
            <a:xfrm>
              <a:off x="8169950" y="33391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8733930" y="345397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55"/>
          <p:cNvGrpSpPr/>
          <p:nvPr/>
        </p:nvGrpSpPr>
        <p:grpSpPr>
          <a:xfrm>
            <a:off x="3595425" y="211425"/>
            <a:ext cx="957600" cy="1074100"/>
            <a:chOff x="3595425" y="211425"/>
            <a:chExt cx="957600" cy="1074100"/>
          </a:xfrm>
        </p:grpSpPr>
        <p:sp>
          <p:nvSpPr>
            <p:cNvPr id="1635" name="Google Shape;1635;p55"/>
            <p:cNvSpPr/>
            <p:nvPr/>
          </p:nvSpPr>
          <p:spPr>
            <a:xfrm>
              <a:off x="3595425" y="21142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4094488" y="9543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p55"/>
          <p:cNvSpPr/>
          <p:nvPr/>
        </p:nvSpPr>
        <p:spPr>
          <a:xfrm>
            <a:off x="3430125" y="41618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354275" y="126447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Elipse 15">
            <a:extLst>
              <a:ext uri="{FF2B5EF4-FFF2-40B4-BE49-F238E27FC236}">
                <a16:creationId xmlns:a16="http://schemas.microsoft.com/office/drawing/2014/main" id="{F281C80E-5A8A-CA86-8331-F4CCCA2A07BC}"/>
              </a:ext>
            </a:extLst>
          </p:cNvPr>
          <p:cNvSpPr/>
          <p:nvPr/>
        </p:nvSpPr>
        <p:spPr>
          <a:xfrm>
            <a:off x="742950" y="1670050"/>
            <a:ext cx="2514600" cy="13589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4. Sistemas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Interativos</a:t>
            </a:r>
            <a:endParaRPr kumimoji="0" lang="pt-BR"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18" name="CaixaDeTexto 17">
            <a:extLst>
              <a:ext uri="{FF2B5EF4-FFF2-40B4-BE49-F238E27FC236}">
                <a16:creationId xmlns:a16="http://schemas.microsoft.com/office/drawing/2014/main" id="{E9402200-318F-761C-0198-B4FDC414AD93}"/>
              </a:ext>
            </a:extLst>
          </p:cNvPr>
          <p:cNvSpPr txBox="1"/>
          <p:nvPr/>
        </p:nvSpPr>
        <p:spPr>
          <a:xfrm>
            <a:off x="3430125" y="1564670"/>
            <a:ext cx="4587874" cy="1569660"/>
          </a:xfrm>
          <a:prstGeom prst="rect">
            <a:avLst/>
          </a:prstGeom>
          <a:noFill/>
        </p:spPr>
        <p:txBody>
          <a:bodyPr wrap="square">
            <a:spAutoFit/>
          </a:bodyPr>
          <a:lstStyle/>
          <a:p>
            <a:pPr marL="342900" indent="-342900" algn="just">
              <a:buFont typeface="Arial" panose="020B0604020202020204" pitchFamily="34" charset="0"/>
              <a:buChar char="•"/>
            </a:pPr>
            <a:r>
              <a:rPr lang="pt-BR" sz="1600" b="0" i="0" u="none" strike="noStrike" dirty="0">
                <a:solidFill>
                  <a:srgbClr val="000000"/>
                </a:solidFill>
                <a:effectLst/>
                <a:latin typeface="+mn-lt"/>
              </a:rPr>
              <a:t>São sistemas que consistem em dividir o tempo de processamento entre vários usuários;</a:t>
            </a:r>
          </a:p>
          <a:p>
            <a:pPr marL="342900" indent="-342900" algn="just">
              <a:buFont typeface="Arial" panose="020B0604020202020204" pitchFamily="34" charset="0"/>
              <a:buChar char="•"/>
            </a:pPr>
            <a:r>
              <a:rPr lang="pt-BR" sz="1600" dirty="0">
                <a:latin typeface="+mn-lt"/>
              </a:rPr>
              <a:t>Usuários interagem diretamente com o sistema;</a:t>
            </a:r>
          </a:p>
          <a:p>
            <a:pPr marL="342900" indent="-342900" algn="just">
              <a:buFont typeface="Arial" panose="020B0604020202020204" pitchFamily="34" charset="0"/>
              <a:buChar char="•"/>
            </a:pPr>
            <a:r>
              <a:rPr lang="pt-BR" sz="1600" dirty="0">
                <a:latin typeface="+mn-lt"/>
              </a:rPr>
              <a:t>Escalonadores preemptivos são essenciais.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grpSp>
        <p:nvGrpSpPr>
          <p:cNvPr id="1564" name="Google Shape;1564;p54"/>
          <p:cNvGrpSpPr/>
          <p:nvPr/>
        </p:nvGrpSpPr>
        <p:grpSpPr>
          <a:xfrm>
            <a:off x="945300" y="904775"/>
            <a:ext cx="920700" cy="756600"/>
            <a:chOff x="945300" y="904775"/>
            <a:chExt cx="920700" cy="756600"/>
          </a:xfrm>
        </p:grpSpPr>
        <p:sp>
          <p:nvSpPr>
            <p:cNvPr id="1565" name="Google Shape;1565;p54"/>
            <p:cNvSpPr/>
            <p:nvPr/>
          </p:nvSpPr>
          <p:spPr>
            <a:xfrm>
              <a:off x="945300" y="90477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1534800" y="111747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54"/>
          <p:cNvGrpSpPr/>
          <p:nvPr/>
        </p:nvGrpSpPr>
        <p:grpSpPr>
          <a:xfrm>
            <a:off x="7509575" y="3117350"/>
            <a:ext cx="957600" cy="1126825"/>
            <a:chOff x="7509575" y="3117350"/>
            <a:chExt cx="957600" cy="1126825"/>
          </a:xfrm>
        </p:grpSpPr>
        <p:sp>
          <p:nvSpPr>
            <p:cNvPr id="1568" name="Google Shape;1568;p54"/>
            <p:cNvSpPr/>
            <p:nvPr/>
          </p:nvSpPr>
          <p:spPr>
            <a:xfrm>
              <a:off x="7509575" y="311735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7725338" y="39129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54"/>
          <p:cNvSpPr/>
          <p:nvPr/>
        </p:nvSpPr>
        <p:spPr>
          <a:xfrm>
            <a:off x="7808300" y="101697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54275" y="38215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aixaDeTexto 6">
            <a:extLst>
              <a:ext uri="{FF2B5EF4-FFF2-40B4-BE49-F238E27FC236}">
                <a16:creationId xmlns:a16="http://schemas.microsoft.com/office/drawing/2014/main" id="{DDFC1458-5423-36B1-85CE-8141432AE59B}"/>
              </a:ext>
            </a:extLst>
          </p:cNvPr>
          <p:cNvSpPr txBox="1"/>
          <p:nvPr/>
        </p:nvSpPr>
        <p:spPr>
          <a:xfrm>
            <a:off x="2446538" y="354997"/>
            <a:ext cx="5527062" cy="523220"/>
          </a:xfrm>
          <a:prstGeom prst="rect">
            <a:avLst/>
          </a:prstGeom>
          <a:noFill/>
        </p:spPr>
        <p:txBody>
          <a:bodyPr wrap="square">
            <a:spAutoFit/>
          </a:bodyPr>
          <a:lstStyle/>
          <a:p>
            <a:r>
              <a:rPr lang="pt-BR" sz="2800" b="1" i="0" u="none" strike="noStrike" dirty="0">
                <a:solidFill>
                  <a:srgbClr val="000000"/>
                </a:solidFill>
                <a:effectLst/>
                <a:latin typeface="Source Sans Pro" panose="020B0503030403020204" pitchFamily="34" charset="0"/>
              </a:rPr>
              <a:t>4. Sistemas Interativos</a:t>
            </a:r>
            <a:endParaRPr lang="pt-BR" sz="2800" b="1" dirty="0"/>
          </a:p>
        </p:txBody>
      </p:sp>
      <p:pic>
        <p:nvPicPr>
          <p:cNvPr id="5122" name="Picture 2" descr="Sistema operacional de compartilhamento de tempo">
            <a:extLst>
              <a:ext uri="{FF2B5EF4-FFF2-40B4-BE49-F238E27FC236}">
                <a16:creationId xmlns:a16="http://schemas.microsoft.com/office/drawing/2014/main" id="{8748BB34-67BF-7009-60D2-71DE071B1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903596"/>
            <a:ext cx="3970337" cy="2081659"/>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5F9BE87B-C3F5-6292-5846-4F57D1E287FA}"/>
              </a:ext>
            </a:extLst>
          </p:cNvPr>
          <p:cNvSpPr txBox="1"/>
          <p:nvPr/>
        </p:nvSpPr>
        <p:spPr>
          <a:xfrm>
            <a:off x="676825" y="3129002"/>
            <a:ext cx="5431875" cy="1384995"/>
          </a:xfrm>
          <a:prstGeom prst="rect">
            <a:avLst/>
          </a:prstGeom>
          <a:noFill/>
        </p:spPr>
        <p:txBody>
          <a:bodyPr wrap="square">
            <a:spAutoFit/>
          </a:bodyPr>
          <a:lstStyle/>
          <a:p>
            <a:pPr algn="just" rtl="0" fontAlgn="base"/>
            <a:r>
              <a:rPr lang="pt-BR" sz="1400" b="0" i="0" u="none" strike="noStrike" dirty="0">
                <a:solidFill>
                  <a:srgbClr val="000000"/>
                </a:solidFill>
                <a:effectLst/>
                <a:latin typeface="+mn-lt"/>
              </a:rPr>
              <a:t>Vantagens:</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Experiência de usu</a:t>
            </a:r>
            <a:r>
              <a:rPr lang="pt-BR" dirty="0">
                <a:latin typeface="+mn-lt"/>
              </a:rPr>
              <a:t>ário aprimorada</a:t>
            </a:r>
            <a:r>
              <a:rPr lang="pt-BR" sz="1400" b="0" i="0" u="none" strike="noStrike" dirty="0">
                <a:solidFill>
                  <a:srgbClr val="000000"/>
                </a:solidFill>
                <a:effectLst/>
                <a:latin typeface="+mn-lt"/>
              </a:rPr>
              <a:t>: o compartilhamento de tempo fornece um ambiente interativo que permite aos usuários se comunicarem com o computador em tempo real;</a:t>
            </a:r>
            <a:r>
              <a:rPr lang="pt-BR" sz="1400" b="0" i="0" dirty="0">
                <a:solidFill>
                  <a:srgbClr val="000000"/>
                </a:solidFill>
                <a:effectLst/>
                <a:latin typeface="+mn-lt"/>
              </a:rPr>
              <a:t>​</a:t>
            </a:r>
            <a:endParaRPr lang="pt-BR"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Oferece</a:t>
            </a:r>
            <a:r>
              <a:rPr lang="en-US" sz="1400" b="0" i="0" u="none" strike="noStrike" dirty="0">
                <a:solidFill>
                  <a:srgbClr val="000000"/>
                </a:solidFill>
                <a:effectLst/>
                <a:latin typeface="+mn-lt"/>
              </a:rPr>
              <a:t> a </a:t>
            </a:r>
            <a:r>
              <a:rPr lang="pt-BR" sz="1400" b="0" i="0" u="none" strike="noStrike" dirty="0">
                <a:solidFill>
                  <a:srgbClr val="000000"/>
                </a:solidFill>
                <a:effectLst/>
                <a:latin typeface="+mn-lt"/>
              </a:rPr>
              <a:t>vantagem</a:t>
            </a:r>
            <a:r>
              <a:rPr lang="en-US" sz="1400" b="0" i="0" u="none" strike="noStrike" dirty="0">
                <a:solidFill>
                  <a:srgbClr val="000000"/>
                </a:solidFill>
                <a:effectLst/>
                <a:latin typeface="+mn-lt"/>
              </a:rPr>
              <a:t> de </a:t>
            </a:r>
            <a:r>
              <a:rPr lang="pt-BR" sz="1400" b="0" i="0" u="none" strike="noStrike" dirty="0">
                <a:solidFill>
                  <a:srgbClr val="000000"/>
                </a:solidFill>
                <a:effectLst/>
                <a:latin typeface="+mn-lt"/>
              </a:rPr>
              <a:t>uma</a:t>
            </a:r>
            <a:r>
              <a:rPr lang="en-US" sz="1400" b="0" i="0" u="none" strike="noStrike" dirty="0">
                <a:solidFill>
                  <a:srgbClr val="000000"/>
                </a:solidFill>
                <a:effectLst/>
                <a:latin typeface="+mn-lt"/>
              </a:rPr>
              <a:t> </a:t>
            </a:r>
            <a:r>
              <a:rPr lang="pt-BR" sz="1400" b="0" i="0" u="none" strike="noStrike" dirty="0">
                <a:solidFill>
                  <a:srgbClr val="000000"/>
                </a:solidFill>
                <a:effectLst/>
                <a:latin typeface="+mn-lt"/>
              </a:rPr>
              <a:t>resposta</a:t>
            </a:r>
            <a:r>
              <a:rPr lang="en-US" sz="1400" b="0" i="0" u="none" strike="noStrike" dirty="0">
                <a:solidFill>
                  <a:srgbClr val="000000"/>
                </a:solidFill>
                <a:effectLst/>
                <a:latin typeface="+mn-lt"/>
              </a:rPr>
              <a:t> </a:t>
            </a:r>
            <a:r>
              <a:rPr lang="pt-BR" sz="1400" b="0" i="0" u="none" strike="noStrike" dirty="0">
                <a:solidFill>
                  <a:srgbClr val="000000"/>
                </a:solidFill>
                <a:effectLst/>
                <a:latin typeface="+mn-lt"/>
              </a:rPr>
              <a:t>rápida</a:t>
            </a:r>
            <a:r>
              <a:rPr lang="en-US" sz="1400" b="0" i="0" u="none" strike="noStrike" dirty="0">
                <a:solidFill>
                  <a:srgbClr val="000000"/>
                </a:solidFill>
                <a:effectLst/>
                <a:latin typeface="+mn-lt"/>
              </a:rPr>
              <a:t>;</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Reduz</a:t>
            </a:r>
            <a:r>
              <a:rPr lang="en-US" sz="1400" b="0" i="0" u="none" strike="noStrike" dirty="0">
                <a:solidFill>
                  <a:srgbClr val="000000"/>
                </a:solidFill>
                <a:effectLst/>
                <a:latin typeface="+mn-lt"/>
              </a:rPr>
              <a:t> o tempo </a:t>
            </a:r>
            <a:r>
              <a:rPr lang="pt-BR" sz="1400" b="0" i="0" u="none" strike="noStrike" dirty="0">
                <a:solidFill>
                  <a:srgbClr val="000000"/>
                </a:solidFill>
                <a:effectLst/>
                <a:latin typeface="+mn-lt"/>
              </a:rPr>
              <a:t>ocioso</a:t>
            </a:r>
            <a:r>
              <a:rPr lang="en-US" sz="1400" b="0" i="0" u="none" strike="noStrike" dirty="0">
                <a:solidFill>
                  <a:srgbClr val="000000"/>
                </a:solidFill>
                <a:effectLst/>
                <a:latin typeface="+mn-lt"/>
              </a:rPr>
              <a:t> da CPU.</a:t>
            </a:r>
            <a:r>
              <a:rPr lang="en-US" sz="1400" b="0" i="0" dirty="0">
                <a:solidFill>
                  <a:srgbClr val="000000"/>
                </a:solidFill>
                <a:effectLst/>
                <a:latin typeface="+mn-lt"/>
              </a:rPr>
              <a:t>​</a:t>
            </a:r>
            <a:endParaRPr lang="en-US" b="0" i="0" dirty="0">
              <a:solidFill>
                <a:srgbClr val="000000"/>
              </a:solidFill>
              <a:effectLst/>
              <a:latin typeface="+mn-lt"/>
            </a:endParaRPr>
          </a:p>
        </p:txBody>
      </p:sp>
      <p:sp>
        <p:nvSpPr>
          <p:cNvPr id="11" name="CaixaDeTexto 10">
            <a:extLst>
              <a:ext uri="{FF2B5EF4-FFF2-40B4-BE49-F238E27FC236}">
                <a16:creationId xmlns:a16="http://schemas.microsoft.com/office/drawing/2014/main" id="{BBC16FCE-9616-2B2A-083C-966C0478302B}"/>
              </a:ext>
            </a:extLst>
          </p:cNvPr>
          <p:cNvSpPr txBox="1"/>
          <p:nvPr/>
        </p:nvSpPr>
        <p:spPr>
          <a:xfrm>
            <a:off x="4660589" y="966216"/>
            <a:ext cx="4057649" cy="2031325"/>
          </a:xfrm>
          <a:prstGeom prst="rect">
            <a:avLst/>
          </a:prstGeom>
          <a:noFill/>
        </p:spPr>
        <p:txBody>
          <a:bodyPr wrap="square">
            <a:spAutoFit/>
          </a:bodyPr>
          <a:lstStyle/>
          <a:p>
            <a:pPr algn="just" rtl="0" fontAlgn="base"/>
            <a:r>
              <a:rPr lang="pt-BR" sz="1400" b="0" i="0" u="none" strike="noStrike" dirty="0">
                <a:solidFill>
                  <a:srgbClr val="000000"/>
                </a:solidFill>
                <a:effectLst/>
                <a:latin typeface="+mn-lt"/>
              </a:rPr>
              <a:t>Desvantagens:</a:t>
            </a:r>
            <a:r>
              <a:rPr lang="en-US" sz="1400" b="0" i="0" u="none" strike="noStrike" dirty="0">
                <a:solidFill>
                  <a:srgbClr val="000000"/>
                </a:solidFill>
                <a:effectLst/>
                <a:latin typeface="+mn-lt"/>
              </a:rPr>
              <a:t>​</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Alta sobrecarga: os sistemas de compartilhamento de tempo têm uma sobrecarga maior do que outros sistemas operacionais devido à necessidade de agendamento, alternância de contexto e outras sobrecargas que acompanham o suporte a vários usuários;</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É preciso cuidar da segurança e integridade dos programas e dados do usuário.</a:t>
            </a:r>
            <a:r>
              <a:rPr lang="en-US" sz="1400" b="0" i="0" dirty="0">
                <a:solidFill>
                  <a:srgbClr val="000000"/>
                </a:solidFill>
                <a:effectLst/>
                <a:latin typeface="Source Sans Pro" panose="020B0503030403020204" pitchFamily="34" charset="0"/>
              </a:rPr>
              <a:t>​</a:t>
            </a:r>
            <a:endParaRPr lang="en-US" b="0" i="0" dirty="0">
              <a:solidFill>
                <a:srgbClr val="000000"/>
              </a:solidFill>
              <a:effectLst/>
              <a:latin typeface="Arial" panose="020B0604020202020204" pitchFamily="34" charset="0"/>
            </a:endParaRPr>
          </a:p>
        </p:txBody>
      </p:sp>
      <p:sp>
        <p:nvSpPr>
          <p:cNvPr id="2" name="CaixaDeTexto 1">
            <a:extLst>
              <a:ext uri="{FF2B5EF4-FFF2-40B4-BE49-F238E27FC236}">
                <a16:creationId xmlns:a16="http://schemas.microsoft.com/office/drawing/2014/main" id="{1E33ECCB-3518-404D-A278-1F031464815C}"/>
              </a:ext>
            </a:extLst>
          </p:cNvPr>
          <p:cNvSpPr txBox="1"/>
          <p:nvPr/>
        </p:nvSpPr>
        <p:spPr>
          <a:xfrm>
            <a:off x="601662" y="2980739"/>
            <a:ext cx="3970338" cy="215444"/>
          </a:xfrm>
          <a:prstGeom prst="rect">
            <a:avLst/>
          </a:prstGeom>
          <a:noFill/>
        </p:spPr>
        <p:txBody>
          <a:bodyPr wrap="square" rtlCol="0">
            <a:spAutoFit/>
          </a:bodyPr>
          <a:lstStyle/>
          <a:p>
            <a:pPr algn="ctr"/>
            <a:r>
              <a:rPr lang="pt-BR" sz="800" i="1" dirty="0"/>
              <a:t>Figura 6: Exemplo de sistemas interativos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52" name="Google Shape;1652;p56"/>
          <p:cNvSpPr txBox="1">
            <a:spLocks noGrp="1"/>
          </p:cNvSpPr>
          <p:nvPr>
            <p:ph type="title" idx="9"/>
          </p:nvPr>
        </p:nvSpPr>
        <p:spPr>
          <a:xfrm>
            <a:off x="579669" y="482222"/>
            <a:ext cx="79846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4. Sistemas Interativos – Round Robin </a:t>
            </a:r>
            <a:r>
              <a:rPr lang="pt-BR" sz="2800" i="0" u="none" strike="noStrike" dirty="0" err="1">
                <a:solidFill>
                  <a:srgbClr val="000000"/>
                </a:solidFill>
                <a:effectLst/>
                <a:latin typeface="Source Sans Pro" panose="020B0503030403020204" pitchFamily="34" charset="0"/>
              </a:rPr>
              <a:t>Scheduling</a:t>
            </a:r>
            <a:endParaRPr dirty="0"/>
          </a:p>
        </p:txBody>
      </p:sp>
      <p:grpSp>
        <p:nvGrpSpPr>
          <p:cNvPr id="1659" name="Google Shape;1659;p56"/>
          <p:cNvGrpSpPr/>
          <p:nvPr/>
        </p:nvGrpSpPr>
        <p:grpSpPr>
          <a:xfrm>
            <a:off x="8323675" y="1054922"/>
            <a:ext cx="769375" cy="909566"/>
            <a:chOff x="8323675" y="1054922"/>
            <a:chExt cx="769375" cy="909566"/>
          </a:xfrm>
        </p:grpSpPr>
        <p:sp>
          <p:nvSpPr>
            <p:cNvPr id="1660" name="Google Shape;1660;p56"/>
            <p:cNvSpPr/>
            <p:nvPr/>
          </p:nvSpPr>
          <p:spPr>
            <a:xfrm>
              <a:off x="8323675" y="1207888"/>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a:off x="8761850" y="1054922"/>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56"/>
          <p:cNvGrpSpPr/>
          <p:nvPr/>
        </p:nvGrpSpPr>
        <p:grpSpPr>
          <a:xfrm>
            <a:off x="-365625" y="2483513"/>
            <a:ext cx="1133738" cy="957600"/>
            <a:chOff x="-365625" y="2483513"/>
            <a:chExt cx="1133738" cy="957600"/>
          </a:xfrm>
        </p:grpSpPr>
        <p:sp>
          <p:nvSpPr>
            <p:cNvPr id="1663" name="Google Shape;1663;p56"/>
            <p:cNvSpPr/>
            <p:nvPr/>
          </p:nvSpPr>
          <p:spPr>
            <a:xfrm>
              <a:off x="-365625" y="24835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a:off x="436913" y="25532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56"/>
          <p:cNvSpPr/>
          <p:nvPr/>
        </p:nvSpPr>
        <p:spPr>
          <a:xfrm>
            <a:off x="8844800" y="431257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CaixaDeTexto 20">
            <a:extLst>
              <a:ext uri="{FF2B5EF4-FFF2-40B4-BE49-F238E27FC236}">
                <a16:creationId xmlns:a16="http://schemas.microsoft.com/office/drawing/2014/main" id="{2EC3F910-48A3-C2B4-790D-3E96F694D1DD}"/>
              </a:ext>
            </a:extLst>
          </p:cNvPr>
          <p:cNvSpPr txBox="1"/>
          <p:nvPr/>
        </p:nvSpPr>
        <p:spPr>
          <a:xfrm>
            <a:off x="768113" y="1006510"/>
            <a:ext cx="5300662" cy="2031325"/>
          </a:xfrm>
          <a:prstGeom prst="rect">
            <a:avLst/>
          </a:prstGeom>
          <a:noFill/>
        </p:spPr>
        <p:txBody>
          <a:bodyPr wrap="square">
            <a:spAutoFit/>
          </a:bodyPr>
          <a:lstStyle/>
          <a:p>
            <a:pPr algn="just" rtl="0" fontAlgn="base">
              <a:buFont typeface="Arial" panose="020B0604020202020204" pitchFamily="34" charset="0"/>
              <a:buChar char="•"/>
            </a:pPr>
            <a:r>
              <a:rPr lang="pt-BR" b="0" i="0" u="none" strike="noStrike" dirty="0">
                <a:solidFill>
                  <a:srgbClr val="000000"/>
                </a:solidFill>
                <a:effectLst/>
                <a:latin typeface="Arial" panose="020B0604020202020204" pitchFamily="34" charset="0"/>
              </a:rPr>
              <a:t>Preemptivo;</a:t>
            </a:r>
            <a:r>
              <a:rPr lang="en-US" b="0" i="0" dirty="0">
                <a:solidFill>
                  <a:srgbClr val="000000"/>
                </a:solidFill>
                <a:effectLst/>
                <a:latin typeface="Arial" panose="020B0604020202020204" pitchFamily="34" charset="0"/>
              </a:rPr>
              <a:t>​</a:t>
            </a:r>
          </a:p>
          <a:p>
            <a:pPr algn="just" rtl="0" fontAlgn="base"/>
            <a:endParaRPr lang="en-US"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pt-BR" b="0" i="0" u="none" strike="noStrike" dirty="0">
                <a:solidFill>
                  <a:srgbClr val="000000"/>
                </a:solidFill>
                <a:effectLst/>
                <a:latin typeface="Arial" panose="020B0604020202020204" pitchFamily="34" charset="0"/>
              </a:rPr>
              <a:t>Cada processo recebe um tempo de execução chamado quantum; ao final desse tempo, o processo é suspenso e outro processo é colocado em execução; </a:t>
            </a:r>
            <a:r>
              <a:rPr lang="en-US" b="0" i="0" dirty="0">
                <a:solidFill>
                  <a:srgbClr val="000000"/>
                </a:solidFill>
                <a:effectLst/>
                <a:latin typeface="Arial" panose="020B0604020202020204" pitchFamily="34" charset="0"/>
              </a:rPr>
              <a:t>​​</a:t>
            </a:r>
          </a:p>
          <a:p>
            <a:pPr algn="just" rtl="0" fontAlgn="base"/>
            <a:endParaRPr lang="en-US"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pt-BR" b="0" i="0" u="none" strike="noStrike" dirty="0">
                <a:solidFill>
                  <a:srgbClr val="000000"/>
                </a:solidFill>
                <a:effectLst/>
                <a:latin typeface="Arial" panose="020B0604020202020204" pitchFamily="34" charset="0"/>
              </a:rPr>
              <a:t>Quantum: se for muito pequeno, ocorrem muitas trocas diminuindo, assim, a eficiência da CPU; se for muito longo o tempo de resposta é comprometido.</a:t>
            </a:r>
            <a:r>
              <a:rPr lang="en-US" b="0" i="0" dirty="0">
                <a:solidFill>
                  <a:srgbClr val="000000"/>
                </a:solidFill>
                <a:effectLst/>
                <a:latin typeface="Arial" panose="020B0604020202020204" pitchFamily="34" charset="0"/>
              </a:rPr>
              <a:t>​</a:t>
            </a:r>
          </a:p>
        </p:txBody>
      </p:sp>
      <p:pic>
        <p:nvPicPr>
          <p:cNvPr id="22" name="Imagem 21">
            <a:extLst>
              <a:ext uri="{FF2B5EF4-FFF2-40B4-BE49-F238E27FC236}">
                <a16:creationId xmlns:a16="http://schemas.microsoft.com/office/drawing/2014/main" id="{73BB3595-6091-117F-9F0B-B6ED5EC2A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31" b="89960" l="9797" r="89865">
                        <a14:foregroundMark x1="27027" y1="66265" x2="27027" y2="66265"/>
                        <a14:foregroundMark x1="32095" y1="68273" x2="32095" y2="68273"/>
                        <a14:foregroundMark x1="39527" y1="7631" x2="39527" y2="7631"/>
                        <a14:foregroundMark x1="47973" y1="57028" x2="47973" y2="57028"/>
                        <a14:foregroundMark x1="50338" y1="54618" x2="50338" y2="54618"/>
                        <a14:foregroundMark x1="69595" y1="50201" x2="69595" y2="50201"/>
                      </a14:backgroundRemoval>
                    </a14:imgEffect>
                  </a14:imgLayer>
                </a14:imgProps>
              </a:ext>
            </a:extLst>
          </a:blip>
          <a:stretch>
            <a:fillRect/>
          </a:stretch>
        </p:blipFill>
        <p:spPr>
          <a:xfrm>
            <a:off x="4189175" y="2817479"/>
            <a:ext cx="2114550" cy="17799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Sumário</a:t>
            </a:r>
            <a:endParaRPr dirty="0"/>
          </a:p>
        </p:txBody>
      </p:sp>
      <p:sp>
        <p:nvSpPr>
          <p:cNvPr id="473" name="Google Shape;473;p38"/>
          <p:cNvSpPr txBox="1"/>
          <p:nvPr/>
        </p:nvSpPr>
        <p:spPr>
          <a:xfrm>
            <a:off x="720000" y="1112200"/>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b="1" dirty="0">
              <a:solidFill>
                <a:schemeClr val="dk1"/>
              </a:solidFill>
              <a:latin typeface="Libre Franklin"/>
              <a:ea typeface="Libre Franklin"/>
              <a:cs typeface="Libre Franklin"/>
              <a:sym typeface="Libre Franklin"/>
            </a:endParaRPr>
          </a:p>
        </p:txBody>
      </p:sp>
      <p:sp>
        <p:nvSpPr>
          <p:cNvPr id="474" name="Google Shape;474;p38"/>
          <p:cNvSpPr txBox="1"/>
          <p:nvPr/>
        </p:nvSpPr>
        <p:spPr>
          <a:xfrm>
            <a:off x="4354275" y="4147800"/>
            <a:ext cx="4051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dirty="0">
              <a:solidFill>
                <a:schemeClr val="dk1"/>
              </a:solidFill>
              <a:latin typeface="Libre Franklin"/>
              <a:ea typeface="Libre Franklin"/>
              <a:cs typeface="Libre Franklin"/>
              <a:sym typeface="Libre Franklin"/>
            </a:endParaRPr>
          </a:p>
        </p:txBody>
      </p:sp>
      <p:sp>
        <p:nvSpPr>
          <p:cNvPr id="475" name="Google Shape;475;p38"/>
          <p:cNvSpPr txBox="1"/>
          <p:nvPr/>
        </p:nvSpPr>
        <p:spPr>
          <a:xfrm>
            <a:off x="659930" y="4142300"/>
            <a:ext cx="3562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800" b="1" dirty="0">
              <a:solidFill>
                <a:schemeClr val="dk1"/>
              </a:solidFill>
              <a:latin typeface="Libre Franklin"/>
              <a:ea typeface="Libre Franklin"/>
              <a:cs typeface="Libre Franklin"/>
              <a:sym typeface="Libre Franklin"/>
            </a:endParaRPr>
          </a:p>
        </p:txBody>
      </p:sp>
      <p:graphicFrame>
        <p:nvGraphicFramePr>
          <p:cNvPr id="3" name="Espaço Reservado para Conteúdo 2">
            <a:extLst>
              <a:ext uri="{FF2B5EF4-FFF2-40B4-BE49-F238E27FC236}">
                <a16:creationId xmlns:a16="http://schemas.microsoft.com/office/drawing/2014/main" id="{EFE5F979-2CD2-8FAA-9709-485F539BC5CB}"/>
              </a:ext>
            </a:extLst>
          </p:cNvPr>
          <p:cNvGraphicFramePr>
            <a:graphicFrameLocks noGrp="1"/>
          </p:cNvGraphicFramePr>
          <p:nvPr>
            <p:extLst>
              <p:ext uri="{D42A27DB-BD31-4B8C-83A1-F6EECF244321}">
                <p14:modId xmlns:p14="http://schemas.microsoft.com/office/powerpoint/2010/main" val="1650342247"/>
              </p:ext>
            </p:extLst>
          </p:nvPr>
        </p:nvGraphicFramePr>
        <p:xfrm>
          <a:off x="779080" y="1103350"/>
          <a:ext cx="7148015" cy="3500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53"/>
          <p:cNvSpPr txBox="1">
            <a:spLocks noGrp="1"/>
          </p:cNvSpPr>
          <p:nvPr>
            <p:ph type="title"/>
          </p:nvPr>
        </p:nvSpPr>
        <p:spPr>
          <a:xfrm>
            <a:off x="1289201" y="364713"/>
            <a:ext cx="4706875" cy="97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 Sistemas Interativos – Round Robin </a:t>
            </a:r>
            <a:r>
              <a:rPr kumimoji="0" lang="pt-BR" sz="2800" b="1" i="0" u="none" strike="noStrike" kern="0" cap="none" spc="0" normalizeH="0" baseline="0" noProof="0" dirty="0" err="1">
                <a:ln>
                  <a:noFill/>
                </a:ln>
                <a:solidFill>
                  <a:srgbClr val="000000"/>
                </a:solidFill>
                <a:effectLst/>
                <a:uLnTx/>
                <a:uFillTx/>
                <a:latin typeface="Source Sans Pro" panose="020B0503030403020204" pitchFamily="34" charset="0"/>
                <a:cs typeface="Mukta"/>
                <a:sym typeface="Mukta"/>
              </a:rPr>
              <a:t>Scheduling</a:t>
            </a:r>
            <a:endParaRPr dirty="0"/>
          </a:p>
        </p:txBody>
      </p:sp>
      <p:grpSp>
        <p:nvGrpSpPr>
          <p:cNvPr id="1550" name="Google Shape;1550;p53"/>
          <p:cNvGrpSpPr/>
          <p:nvPr/>
        </p:nvGrpSpPr>
        <p:grpSpPr>
          <a:xfrm>
            <a:off x="8258843" y="2597738"/>
            <a:ext cx="840125" cy="859825"/>
            <a:chOff x="8258843" y="2597738"/>
            <a:chExt cx="840125" cy="859825"/>
          </a:xfrm>
        </p:grpSpPr>
        <p:sp>
          <p:nvSpPr>
            <p:cNvPr id="1551" name="Google Shape;1551;p53"/>
            <p:cNvSpPr/>
            <p:nvPr/>
          </p:nvSpPr>
          <p:spPr>
            <a:xfrm>
              <a:off x="8258843" y="2700963"/>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3"/>
            <p:cNvSpPr/>
            <p:nvPr/>
          </p:nvSpPr>
          <p:spPr>
            <a:xfrm>
              <a:off x="8767768" y="2597738"/>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53"/>
          <p:cNvGrpSpPr/>
          <p:nvPr/>
        </p:nvGrpSpPr>
        <p:grpSpPr>
          <a:xfrm>
            <a:off x="189563" y="537213"/>
            <a:ext cx="1065613" cy="957600"/>
            <a:chOff x="-177650" y="731650"/>
            <a:chExt cx="1065613" cy="957600"/>
          </a:xfrm>
        </p:grpSpPr>
        <p:sp>
          <p:nvSpPr>
            <p:cNvPr id="1554" name="Google Shape;1554;p53"/>
            <p:cNvSpPr/>
            <p:nvPr/>
          </p:nvSpPr>
          <p:spPr>
            <a:xfrm>
              <a:off x="-177650" y="73165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3"/>
            <p:cNvSpPr/>
            <p:nvPr/>
          </p:nvSpPr>
          <p:spPr>
            <a:xfrm>
              <a:off x="556763" y="774213"/>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CaixaDeTexto 5">
            <a:extLst>
              <a:ext uri="{FF2B5EF4-FFF2-40B4-BE49-F238E27FC236}">
                <a16:creationId xmlns:a16="http://schemas.microsoft.com/office/drawing/2014/main" id="{5AF19665-67EE-3970-9C26-0C9FE1C25E28}"/>
              </a:ext>
            </a:extLst>
          </p:cNvPr>
          <p:cNvSpPr txBox="1"/>
          <p:nvPr/>
        </p:nvSpPr>
        <p:spPr>
          <a:xfrm>
            <a:off x="923976" y="1803400"/>
            <a:ext cx="5445074" cy="738664"/>
          </a:xfrm>
          <a:prstGeom prst="rect">
            <a:avLst/>
          </a:prstGeom>
          <a:noFill/>
        </p:spPr>
        <p:txBody>
          <a:bodyPr wrap="square" rtlCol="0">
            <a:spAutoFit/>
          </a:bodyPr>
          <a:lstStyle/>
          <a:p>
            <a:r>
              <a:rPr lang="pt-BR" dirty="0"/>
              <a:t>Processo:</a:t>
            </a:r>
          </a:p>
          <a:p>
            <a:endParaRPr lang="pt-BR" dirty="0"/>
          </a:p>
          <a:p>
            <a:r>
              <a:rPr lang="pt-BR" dirty="0"/>
              <a:t>Duração:</a:t>
            </a:r>
          </a:p>
        </p:txBody>
      </p:sp>
      <p:sp>
        <p:nvSpPr>
          <p:cNvPr id="7" name="Retângulo: Cantos Arredondados 6">
            <a:extLst>
              <a:ext uri="{FF2B5EF4-FFF2-40B4-BE49-F238E27FC236}">
                <a16:creationId xmlns:a16="http://schemas.microsoft.com/office/drawing/2014/main" id="{D076D01E-9774-FAE3-F955-25CDDDA8FCEE}"/>
              </a:ext>
            </a:extLst>
          </p:cNvPr>
          <p:cNvSpPr/>
          <p:nvPr/>
        </p:nvSpPr>
        <p:spPr>
          <a:xfrm>
            <a:off x="1993900" y="1847850"/>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8" name="Retângulo: Cantos Arredondados 7">
            <a:extLst>
              <a:ext uri="{FF2B5EF4-FFF2-40B4-BE49-F238E27FC236}">
                <a16:creationId xmlns:a16="http://schemas.microsoft.com/office/drawing/2014/main" id="{04EC9941-043F-00FA-475E-BE68DF2F8D1E}"/>
              </a:ext>
            </a:extLst>
          </p:cNvPr>
          <p:cNvSpPr/>
          <p:nvPr/>
        </p:nvSpPr>
        <p:spPr>
          <a:xfrm>
            <a:off x="3155950" y="1847850"/>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9" name="Retângulo: Cantos Arredondados 8">
            <a:extLst>
              <a:ext uri="{FF2B5EF4-FFF2-40B4-BE49-F238E27FC236}">
                <a16:creationId xmlns:a16="http://schemas.microsoft.com/office/drawing/2014/main" id="{61D022F5-F05B-84CB-9479-83BBFC69C71F}"/>
              </a:ext>
            </a:extLst>
          </p:cNvPr>
          <p:cNvSpPr/>
          <p:nvPr/>
        </p:nvSpPr>
        <p:spPr>
          <a:xfrm>
            <a:off x="1993900" y="2299288"/>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9</a:t>
            </a:r>
          </a:p>
        </p:txBody>
      </p:sp>
      <p:sp>
        <p:nvSpPr>
          <p:cNvPr id="10" name="Retângulo: Cantos Arredondados 9">
            <a:extLst>
              <a:ext uri="{FF2B5EF4-FFF2-40B4-BE49-F238E27FC236}">
                <a16:creationId xmlns:a16="http://schemas.microsoft.com/office/drawing/2014/main" id="{12D6B8F6-AD17-0DFB-0EEC-93652115F4F8}"/>
              </a:ext>
            </a:extLst>
          </p:cNvPr>
          <p:cNvSpPr/>
          <p:nvPr/>
        </p:nvSpPr>
        <p:spPr>
          <a:xfrm>
            <a:off x="3155950" y="2287326"/>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1" name="Retângulo: Cantos Arredondados 10">
            <a:extLst>
              <a:ext uri="{FF2B5EF4-FFF2-40B4-BE49-F238E27FC236}">
                <a16:creationId xmlns:a16="http://schemas.microsoft.com/office/drawing/2014/main" id="{A30F9059-89FD-7F13-D236-C6076D955BFD}"/>
              </a:ext>
            </a:extLst>
          </p:cNvPr>
          <p:cNvSpPr/>
          <p:nvPr/>
        </p:nvSpPr>
        <p:spPr>
          <a:xfrm>
            <a:off x="4464050" y="1847850"/>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12" name="Retângulo: Cantos Arredondados 11">
            <a:extLst>
              <a:ext uri="{FF2B5EF4-FFF2-40B4-BE49-F238E27FC236}">
                <a16:creationId xmlns:a16="http://schemas.microsoft.com/office/drawing/2014/main" id="{9639022E-4082-2E3E-840C-2AA3BE9A30DC}"/>
              </a:ext>
            </a:extLst>
          </p:cNvPr>
          <p:cNvSpPr/>
          <p:nvPr/>
        </p:nvSpPr>
        <p:spPr>
          <a:xfrm>
            <a:off x="4464050" y="2295002"/>
            <a:ext cx="704850" cy="2667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cxnSp>
        <p:nvCxnSpPr>
          <p:cNvPr id="14" name="Conector de Seta Reta 13">
            <a:extLst>
              <a:ext uri="{FF2B5EF4-FFF2-40B4-BE49-F238E27FC236}">
                <a16:creationId xmlns:a16="http://schemas.microsoft.com/office/drawing/2014/main" id="{6D03A5DF-FCC0-E04E-17F6-D014FE106D86}"/>
              </a:ext>
            </a:extLst>
          </p:cNvPr>
          <p:cNvCxnSpPr>
            <a:cxnSpLocks/>
          </p:cNvCxnSpPr>
          <p:nvPr/>
        </p:nvCxnSpPr>
        <p:spPr>
          <a:xfrm>
            <a:off x="1536700" y="3530600"/>
            <a:ext cx="3867150" cy="0"/>
          </a:xfrm>
          <a:prstGeom prst="straightConnector1">
            <a:avLst/>
          </a:prstGeom>
          <a:ln>
            <a:solidFill>
              <a:schemeClr val="bg1">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8" name="CaixaDeTexto 17">
            <a:extLst>
              <a:ext uri="{FF2B5EF4-FFF2-40B4-BE49-F238E27FC236}">
                <a16:creationId xmlns:a16="http://schemas.microsoft.com/office/drawing/2014/main" id="{EA3BB002-037C-0590-C0C0-6CBBFD6242CA}"/>
              </a:ext>
            </a:extLst>
          </p:cNvPr>
          <p:cNvSpPr txBox="1"/>
          <p:nvPr/>
        </p:nvSpPr>
        <p:spPr>
          <a:xfrm>
            <a:off x="5168900" y="3560788"/>
            <a:ext cx="577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000" b="0" i="0" u="none" strike="noStrike" kern="0" cap="none" spc="0" normalizeH="0" baseline="0" noProof="0" dirty="0">
                <a:ln>
                  <a:noFill/>
                </a:ln>
                <a:solidFill>
                  <a:srgbClr val="000000"/>
                </a:solidFill>
                <a:effectLst/>
                <a:uLnTx/>
                <a:uFillTx/>
                <a:latin typeface="Arial"/>
                <a:cs typeface="Arial"/>
                <a:sym typeface="Arial"/>
              </a:rPr>
              <a:t>Tempo</a:t>
            </a:r>
          </a:p>
        </p:txBody>
      </p:sp>
      <p:cxnSp>
        <p:nvCxnSpPr>
          <p:cNvPr id="20" name="Conector reto 19">
            <a:extLst>
              <a:ext uri="{FF2B5EF4-FFF2-40B4-BE49-F238E27FC236}">
                <a16:creationId xmlns:a16="http://schemas.microsoft.com/office/drawing/2014/main" id="{C6BB6F03-8FE1-E877-AE18-AE591BD9B3AA}"/>
              </a:ext>
            </a:extLst>
          </p:cNvPr>
          <p:cNvCxnSpPr>
            <a:cxnSpLocks/>
          </p:cNvCxnSpPr>
          <p:nvPr/>
        </p:nvCxnSpPr>
        <p:spPr>
          <a:xfrm>
            <a:off x="1536700" y="353060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03ABFAC4-4490-5ED5-D523-52D870E5DD37}"/>
              </a:ext>
            </a:extLst>
          </p:cNvPr>
          <p:cNvCxnSpPr>
            <a:cxnSpLocks/>
          </p:cNvCxnSpPr>
          <p:nvPr/>
        </p:nvCxnSpPr>
        <p:spPr>
          <a:xfrm>
            <a:off x="1873250" y="3525863"/>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5" name="Conector reto 24">
            <a:extLst>
              <a:ext uri="{FF2B5EF4-FFF2-40B4-BE49-F238E27FC236}">
                <a16:creationId xmlns:a16="http://schemas.microsoft.com/office/drawing/2014/main" id="{4CF7B85F-5484-F2E9-6FCC-08A4FB6B0495}"/>
              </a:ext>
            </a:extLst>
          </p:cNvPr>
          <p:cNvCxnSpPr>
            <a:cxnSpLocks/>
          </p:cNvCxnSpPr>
          <p:nvPr/>
        </p:nvCxnSpPr>
        <p:spPr>
          <a:xfrm>
            <a:off x="2206625" y="3525863"/>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6" name="Conector reto 25">
            <a:extLst>
              <a:ext uri="{FF2B5EF4-FFF2-40B4-BE49-F238E27FC236}">
                <a16:creationId xmlns:a16="http://schemas.microsoft.com/office/drawing/2014/main" id="{2A508D6B-E406-7C10-0758-C3F9F97EE155}"/>
              </a:ext>
            </a:extLst>
          </p:cNvPr>
          <p:cNvCxnSpPr>
            <a:cxnSpLocks/>
          </p:cNvCxnSpPr>
          <p:nvPr/>
        </p:nvCxnSpPr>
        <p:spPr>
          <a:xfrm>
            <a:off x="2544761" y="353060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7" name="Conector reto 26">
            <a:extLst>
              <a:ext uri="{FF2B5EF4-FFF2-40B4-BE49-F238E27FC236}">
                <a16:creationId xmlns:a16="http://schemas.microsoft.com/office/drawing/2014/main" id="{025A1245-DFA1-AD88-4D31-2064320A8E95}"/>
              </a:ext>
            </a:extLst>
          </p:cNvPr>
          <p:cNvCxnSpPr>
            <a:cxnSpLocks/>
          </p:cNvCxnSpPr>
          <p:nvPr/>
        </p:nvCxnSpPr>
        <p:spPr>
          <a:xfrm>
            <a:off x="2889251" y="3516364"/>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8" name="Conector reto 27">
            <a:extLst>
              <a:ext uri="{FF2B5EF4-FFF2-40B4-BE49-F238E27FC236}">
                <a16:creationId xmlns:a16="http://schemas.microsoft.com/office/drawing/2014/main" id="{2DAF4DE8-075E-5E81-06A2-C3E55C98EBBC}"/>
              </a:ext>
            </a:extLst>
          </p:cNvPr>
          <p:cNvCxnSpPr>
            <a:cxnSpLocks/>
          </p:cNvCxnSpPr>
          <p:nvPr/>
        </p:nvCxnSpPr>
        <p:spPr>
          <a:xfrm>
            <a:off x="3535364" y="3516364"/>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9" name="Conector reto 28">
            <a:extLst>
              <a:ext uri="{FF2B5EF4-FFF2-40B4-BE49-F238E27FC236}">
                <a16:creationId xmlns:a16="http://schemas.microsoft.com/office/drawing/2014/main" id="{F11F2A05-C0DD-6CB7-EDDF-43870DE0C812}"/>
              </a:ext>
            </a:extLst>
          </p:cNvPr>
          <p:cNvCxnSpPr>
            <a:cxnSpLocks/>
          </p:cNvCxnSpPr>
          <p:nvPr/>
        </p:nvCxnSpPr>
        <p:spPr>
          <a:xfrm>
            <a:off x="3179763" y="3516364"/>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0" name="Conector reto 29">
            <a:extLst>
              <a:ext uri="{FF2B5EF4-FFF2-40B4-BE49-F238E27FC236}">
                <a16:creationId xmlns:a16="http://schemas.microsoft.com/office/drawing/2014/main" id="{BC1827EA-F173-C8B7-FC4E-9ABB142131C5}"/>
              </a:ext>
            </a:extLst>
          </p:cNvPr>
          <p:cNvCxnSpPr>
            <a:cxnSpLocks/>
          </p:cNvCxnSpPr>
          <p:nvPr/>
        </p:nvCxnSpPr>
        <p:spPr>
          <a:xfrm>
            <a:off x="3028950" y="3525863"/>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1" name="Conector reto 30">
            <a:extLst>
              <a:ext uri="{FF2B5EF4-FFF2-40B4-BE49-F238E27FC236}">
                <a16:creationId xmlns:a16="http://schemas.microsoft.com/office/drawing/2014/main" id="{73EAA766-C5C7-06EA-A137-5ABEE3BF3841}"/>
              </a:ext>
            </a:extLst>
          </p:cNvPr>
          <p:cNvCxnSpPr>
            <a:cxnSpLocks/>
          </p:cNvCxnSpPr>
          <p:nvPr/>
        </p:nvCxnSpPr>
        <p:spPr>
          <a:xfrm>
            <a:off x="4062413" y="3537027"/>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2" name="Conector reto 31">
            <a:extLst>
              <a:ext uri="{FF2B5EF4-FFF2-40B4-BE49-F238E27FC236}">
                <a16:creationId xmlns:a16="http://schemas.microsoft.com/office/drawing/2014/main" id="{FAFF0743-12D6-A6FA-3FF7-BEB8FD160418}"/>
              </a:ext>
            </a:extLst>
          </p:cNvPr>
          <p:cNvCxnSpPr>
            <a:cxnSpLocks/>
          </p:cNvCxnSpPr>
          <p:nvPr/>
        </p:nvCxnSpPr>
        <p:spPr>
          <a:xfrm>
            <a:off x="3898901" y="3537027"/>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33" name="Retângulo 32">
            <a:extLst>
              <a:ext uri="{FF2B5EF4-FFF2-40B4-BE49-F238E27FC236}">
                <a16:creationId xmlns:a16="http://schemas.microsoft.com/office/drawing/2014/main" id="{D1B29064-094D-6636-ADB3-1FF8EFD51883}"/>
              </a:ext>
            </a:extLst>
          </p:cNvPr>
          <p:cNvSpPr/>
          <p:nvPr/>
        </p:nvSpPr>
        <p:spPr>
          <a:xfrm>
            <a:off x="1539875" y="3286211"/>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34" name="Retângulo 33">
            <a:extLst>
              <a:ext uri="{FF2B5EF4-FFF2-40B4-BE49-F238E27FC236}">
                <a16:creationId xmlns:a16="http://schemas.microsoft.com/office/drawing/2014/main" id="{6DE25F18-537E-9D3B-4D0F-FA46D02165CE}"/>
              </a:ext>
            </a:extLst>
          </p:cNvPr>
          <p:cNvSpPr/>
          <p:nvPr/>
        </p:nvSpPr>
        <p:spPr>
          <a:xfrm>
            <a:off x="1873250" y="3286210"/>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35" name="Retângulo 34">
            <a:extLst>
              <a:ext uri="{FF2B5EF4-FFF2-40B4-BE49-F238E27FC236}">
                <a16:creationId xmlns:a16="http://schemas.microsoft.com/office/drawing/2014/main" id="{1C7A35EA-56FD-4F15-D715-4778B8B13829}"/>
              </a:ext>
            </a:extLst>
          </p:cNvPr>
          <p:cNvSpPr/>
          <p:nvPr/>
        </p:nvSpPr>
        <p:spPr>
          <a:xfrm>
            <a:off x="2211386" y="3286209"/>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36" name="Retângulo 35">
            <a:extLst>
              <a:ext uri="{FF2B5EF4-FFF2-40B4-BE49-F238E27FC236}">
                <a16:creationId xmlns:a16="http://schemas.microsoft.com/office/drawing/2014/main" id="{D6F542EE-B72A-DF2E-C0A0-500318C5560C}"/>
              </a:ext>
            </a:extLst>
          </p:cNvPr>
          <p:cNvSpPr/>
          <p:nvPr/>
        </p:nvSpPr>
        <p:spPr>
          <a:xfrm>
            <a:off x="2554288" y="3286209"/>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37" name="Retângulo 36">
            <a:extLst>
              <a:ext uri="{FF2B5EF4-FFF2-40B4-BE49-F238E27FC236}">
                <a16:creationId xmlns:a16="http://schemas.microsoft.com/office/drawing/2014/main" id="{300EF958-D176-066D-24C1-B6109505CB7A}"/>
              </a:ext>
            </a:extLst>
          </p:cNvPr>
          <p:cNvSpPr/>
          <p:nvPr/>
        </p:nvSpPr>
        <p:spPr>
          <a:xfrm>
            <a:off x="2887663" y="3286209"/>
            <a:ext cx="138112" cy="23242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39" name="Retângulo 38">
            <a:extLst>
              <a:ext uri="{FF2B5EF4-FFF2-40B4-BE49-F238E27FC236}">
                <a16:creationId xmlns:a16="http://schemas.microsoft.com/office/drawing/2014/main" id="{741E0663-A5CE-E99B-56E4-FB233CA72C24}"/>
              </a:ext>
            </a:extLst>
          </p:cNvPr>
          <p:cNvSpPr/>
          <p:nvPr/>
        </p:nvSpPr>
        <p:spPr>
          <a:xfrm>
            <a:off x="3030540" y="3286209"/>
            <a:ext cx="149223" cy="23242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40" name="Retângulo 39">
            <a:extLst>
              <a:ext uri="{FF2B5EF4-FFF2-40B4-BE49-F238E27FC236}">
                <a16:creationId xmlns:a16="http://schemas.microsoft.com/office/drawing/2014/main" id="{CBCDDC51-7979-AAEF-2B14-1E4A993B67A8}"/>
              </a:ext>
            </a:extLst>
          </p:cNvPr>
          <p:cNvSpPr/>
          <p:nvPr/>
        </p:nvSpPr>
        <p:spPr>
          <a:xfrm>
            <a:off x="3201989" y="3286209"/>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1" name="Retângulo 40">
            <a:extLst>
              <a:ext uri="{FF2B5EF4-FFF2-40B4-BE49-F238E27FC236}">
                <a16:creationId xmlns:a16="http://schemas.microsoft.com/office/drawing/2014/main" id="{1150124A-9F97-5EE6-5434-2F8845C5E747}"/>
              </a:ext>
            </a:extLst>
          </p:cNvPr>
          <p:cNvSpPr/>
          <p:nvPr/>
        </p:nvSpPr>
        <p:spPr>
          <a:xfrm>
            <a:off x="3557589" y="3286208"/>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2" name="Retângulo 41">
            <a:extLst>
              <a:ext uri="{FF2B5EF4-FFF2-40B4-BE49-F238E27FC236}">
                <a16:creationId xmlns:a16="http://schemas.microsoft.com/office/drawing/2014/main" id="{259C094E-D37B-D005-CBE4-29D6218CDDFB}"/>
              </a:ext>
            </a:extLst>
          </p:cNvPr>
          <p:cNvSpPr/>
          <p:nvPr/>
        </p:nvSpPr>
        <p:spPr>
          <a:xfrm>
            <a:off x="3908426" y="3286209"/>
            <a:ext cx="138112" cy="23242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3" name="CaixaDeTexto 42">
            <a:extLst>
              <a:ext uri="{FF2B5EF4-FFF2-40B4-BE49-F238E27FC236}">
                <a16:creationId xmlns:a16="http://schemas.microsoft.com/office/drawing/2014/main" id="{7610725B-E4CA-CC4D-517B-18F83C1FB019}"/>
              </a:ext>
            </a:extLst>
          </p:cNvPr>
          <p:cNvSpPr txBox="1"/>
          <p:nvPr/>
        </p:nvSpPr>
        <p:spPr>
          <a:xfrm>
            <a:off x="1421758" y="3532153"/>
            <a:ext cx="95892" cy="230832"/>
          </a:xfrm>
          <a:prstGeom prst="rect">
            <a:avLst/>
          </a:prstGeom>
          <a:noFill/>
        </p:spPr>
        <p:txBody>
          <a:bodyPr wrap="square" rtlCol="0" anchor="ctr">
            <a:spAutoFit/>
          </a:bodyPr>
          <a:lstStyle/>
          <a:p>
            <a:r>
              <a:rPr lang="pt-BR" sz="900" dirty="0"/>
              <a:t>0</a:t>
            </a:r>
          </a:p>
        </p:txBody>
      </p:sp>
      <p:sp>
        <p:nvSpPr>
          <p:cNvPr id="44" name="CaixaDeTexto 43">
            <a:extLst>
              <a:ext uri="{FF2B5EF4-FFF2-40B4-BE49-F238E27FC236}">
                <a16:creationId xmlns:a16="http://schemas.microsoft.com/office/drawing/2014/main" id="{63BC842D-FF65-24FD-69F1-02A6DF674764}"/>
              </a:ext>
            </a:extLst>
          </p:cNvPr>
          <p:cNvSpPr txBox="1"/>
          <p:nvPr/>
        </p:nvSpPr>
        <p:spPr>
          <a:xfrm>
            <a:off x="1760215" y="3542563"/>
            <a:ext cx="95892" cy="230832"/>
          </a:xfrm>
          <a:prstGeom prst="rect">
            <a:avLst/>
          </a:prstGeom>
          <a:noFill/>
        </p:spPr>
        <p:txBody>
          <a:bodyPr wrap="square" rtlCol="0" anchor="ctr">
            <a:spAutoFit/>
          </a:bodyPr>
          <a:lstStyle/>
          <a:p>
            <a:r>
              <a:rPr lang="pt-BR" sz="900" dirty="0"/>
              <a:t>2</a:t>
            </a:r>
          </a:p>
        </p:txBody>
      </p:sp>
      <p:sp>
        <p:nvSpPr>
          <p:cNvPr id="45" name="CaixaDeTexto 44">
            <a:extLst>
              <a:ext uri="{FF2B5EF4-FFF2-40B4-BE49-F238E27FC236}">
                <a16:creationId xmlns:a16="http://schemas.microsoft.com/office/drawing/2014/main" id="{8F7FBF8A-7C95-C828-BF6B-E9B5CF43D6F5}"/>
              </a:ext>
            </a:extLst>
          </p:cNvPr>
          <p:cNvSpPr txBox="1"/>
          <p:nvPr/>
        </p:nvSpPr>
        <p:spPr>
          <a:xfrm>
            <a:off x="2083469" y="3542562"/>
            <a:ext cx="113355" cy="230832"/>
          </a:xfrm>
          <a:prstGeom prst="rect">
            <a:avLst/>
          </a:prstGeom>
          <a:noFill/>
        </p:spPr>
        <p:txBody>
          <a:bodyPr wrap="square" rtlCol="0" anchor="ctr">
            <a:spAutoFit/>
          </a:bodyPr>
          <a:lstStyle/>
          <a:p>
            <a:r>
              <a:rPr lang="pt-BR" sz="900" dirty="0"/>
              <a:t>4</a:t>
            </a:r>
          </a:p>
        </p:txBody>
      </p:sp>
      <p:sp>
        <p:nvSpPr>
          <p:cNvPr id="46" name="CaixaDeTexto 45">
            <a:extLst>
              <a:ext uri="{FF2B5EF4-FFF2-40B4-BE49-F238E27FC236}">
                <a16:creationId xmlns:a16="http://schemas.microsoft.com/office/drawing/2014/main" id="{A70AD92A-7CAC-8103-DD04-565B68E3E4C0}"/>
              </a:ext>
            </a:extLst>
          </p:cNvPr>
          <p:cNvSpPr txBox="1"/>
          <p:nvPr/>
        </p:nvSpPr>
        <p:spPr>
          <a:xfrm>
            <a:off x="2450458" y="3542562"/>
            <a:ext cx="95892" cy="230832"/>
          </a:xfrm>
          <a:prstGeom prst="rect">
            <a:avLst/>
          </a:prstGeom>
          <a:noFill/>
        </p:spPr>
        <p:txBody>
          <a:bodyPr wrap="square" rtlCol="0" anchor="ctr">
            <a:spAutoFit/>
          </a:bodyPr>
          <a:lstStyle/>
          <a:p>
            <a:r>
              <a:rPr lang="pt-BR" sz="900" dirty="0"/>
              <a:t>6</a:t>
            </a:r>
          </a:p>
        </p:txBody>
      </p:sp>
      <p:sp>
        <p:nvSpPr>
          <p:cNvPr id="47" name="CaixaDeTexto 46">
            <a:extLst>
              <a:ext uri="{FF2B5EF4-FFF2-40B4-BE49-F238E27FC236}">
                <a16:creationId xmlns:a16="http://schemas.microsoft.com/office/drawing/2014/main" id="{0B27972C-2B96-2231-8695-125D82A70F13}"/>
              </a:ext>
            </a:extLst>
          </p:cNvPr>
          <p:cNvSpPr txBox="1"/>
          <p:nvPr/>
        </p:nvSpPr>
        <p:spPr>
          <a:xfrm>
            <a:off x="2787648" y="3532153"/>
            <a:ext cx="95892" cy="230832"/>
          </a:xfrm>
          <a:prstGeom prst="rect">
            <a:avLst/>
          </a:prstGeom>
          <a:noFill/>
        </p:spPr>
        <p:txBody>
          <a:bodyPr wrap="square" rtlCol="0" anchor="ctr">
            <a:spAutoFit/>
          </a:bodyPr>
          <a:lstStyle/>
          <a:p>
            <a:r>
              <a:rPr lang="pt-BR" sz="900" dirty="0"/>
              <a:t>8</a:t>
            </a:r>
          </a:p>
        </p:txBody>
      </p:sp>
      <p:sp>
        <p:nvSpPr>
          <p:cNvPr id="48" name="CaixaDeTexto 47">
            <a:extLst>
              <a:ext uri="{FF2B5EF4-FFF2-40B4-BE49-F238E27FC236}">
                <a16:creationId xmlns:a16="http://schemas.microsoft.com/office/drawing/2014/main" id="{E99DF47A-093E-2067-B801-1D1929047B97}"/>
              </a:ext>
            </a:extLst>
          </p:cNvPr>
          <p:cNvSpPr txBox="1"/>
          <p:nvPr/>
        </p:nvSpPr>
        <p:spPr>
          <a:xfrm>
            <a:off x="2928060" y="3537968"/>
            <a:ext cx="95891" cy="230832"/>
          </a:xfrm>
          <a:prstGeom prst="rect">
            <a:avLst/>
          </a:prstGeom>
          <a:noFill/>
        </p:spPr>
        <p:txBody>
          <a:bodyPr wrap="square" rtlCol="0" anchor="ctr">
            <a:spAutoFit/>
          </a:bodyPr>
          <a:lstStyle/>
          <a:p>
            <a:r>
              <a:rPr lang="pt-BR" sz="900" dirty="0"/>
              <a:t>9</a:t>
            </a:r>
          </a:p>
        </p:txBody>
      </p:sp>
      <p:sp>
        <p:nvSpPr>
          <p:cNvPr id="49" name="CaixaDeTexto 48">
            <a:extLst>
              <a:ext uri="{FF2B5EF4-FFF2-40B4-BE49-F238E27FC236}">
                <a16:creationId xmlns:a16="http://schemas.microsoft.com/office/drawing/2014/main" id="{076D3C36-C23A-0782-53B9-286939B28382}"/>
              </a:ext>
            </a:extLst>
          </p:cNvPr>
          <p:cNvSpPr txBox="1"/>
          <p:nvPr/>
        </p:nvSpPr>
        <p:spPr>
          <a:xfrm>
            <a:off x="2988292" y="3537027"/>
            <a:ext cx="377966" cy="230832"/>
          </a:xfrm>
          <a:prstGeom prst="rect">
            <a:avLst/>
          </a:prstGeom>
          <a:noFill/>
        </p:spPr>
        <p:txBody>
          <a:bodyPr wrap="square" rtlCol="0" anchor="ctr">
            <a:spAutoFit/>
          </a:bodyPr>
          <a:lstStyle/>
          <a:p>
            <a:r>
              <a:rPr lang="pt-BR" sz="900" dirty="0"/>
              <a:t>10</a:t>
            </a:r>
          </a:p>
        </p:txBody>
      </p:sp>
      <p:sp>
        <p:nvSpPr>
          <p:cNvPr id="50" name="CaixaDeTexto 49">
            <a:extLst>
              <a:ext uri="{FF2B5EF4-FFF2-40B4-BE49-F238E27FC236}">
                <a16:creationId xmlns:a16="http://schemas.microsoft.com/office/drawing/2014/main" id="{4BAED066-6D78-1EAD-AC06-A063E7403FEB}"/>
              </a:ext>
            </a:extLst>
          </p:cNvPr>
          <p:cNvSpPr txBox="1"/>
          <p:nvPr/>
        </p:nvSpPr>
        <p:spPr>
          <a:xfrm>
            <a:off x="3326901" y="3522789"/>
            <a:ext cx="329281" cy="230832"/>
          </a:xfrm>
          <a:prstGeom prst="rect">
            <a:avLst/>
          </a:prstGeom>
          <a:noFill/>
        </p:spPr>
        <p:txBody>
          <a:bodyPr wrap="square" rtlCol="0" anchor="ctr">
            <a:spAutoFit/>
          </a:bodyPr>
          <a:lstStyle/>
          <a:p>
            <a:r>
              <a:rPr lang="pt-BR" sz="900" dirty="0"/>
              <a:t>12</a:t>
            </a:r>
          </a:p>
        </p:txBody>
      </p:sp>
      <p:sp>
        <p:nvSpPr>
          <p:cNvPr id="51" name="CaixaDeTexto 50">
            <a:extLst>
              <a:ext uri="{FF2B5EF4-FFF2-40B4-BE49-F238E27FC236}">
                <a16:creationId xmlns:a16="http://schemas.microsoft.com/office/drawing/2014/main" id="{CE60E23F-9A94-3978-6A1F-C37940988AF0}"/>
              </a:ext>
            </a:extLst>
          </p:cNvPr>
          <p:cNvSpPr txBox="1"/>
          <p:nvPr/>
        </p:nvSpPr>
        <p:spPr>
          <a:xfrm>
            <a:off x="3684074" y="3543172"/>
            <a:ext cx="337746" cy="230832"/>
          </a:xfrm>
          <a:prstGeom prst="rect">
            <a:avLst/>
          </a:prstGeom>
          <a:noFill/>
        </p:spPr>
        <p:txBody>
          <a:bodyPr wrap="square" rtlCol="0" anchor="ctr">
            <a:spAutoFit/>
          </a:bodyPr>
          <a:lstStyle/>
          <a:p>
            <a:r>
              <a:rPr lang="pt-BR" sz="900" dirty="0"/>
              <a:t>14</a:t>
            </a:r>
          </a:p>
        </p:txBody>
      </p:sp>
      <p:sp>
        <p:nvSpPr>
          <p:cNvPr id="52" name="CaixaDeTexto 51">
            <a:extLst>
              <a:ext uri="{FF2B5EF4-FFF2-40B4-BE49-F238E27FC236}">
                <a16:creationId xmlns:a16="http://schemas.microsoft.com/office/drawing/2014/main" id="{9A0E3B74-8D0F-8B44-36B1-D7944FEDF607}"/>
              </a:ext>
            </a:extLst>
          </p:cNvPr>
          <p:cNvSpPr txBox="1"/>
          <p:nvPr/>
        </p:nvSpPr>
        <p:spPr>
          <a:xfrm>
            <a:off x="3868740" y="3554464"/>
            <a:ext cx="389337" cy="230832"/>
          </a:xfrm>
          <a:prstGeom prst="rect">
            <a:avLst/>
          </a:prstGeom>
          <a:noFill/>
        </p:spPr>
        <p:txBody>
          <a:bodyPr wrap="square" rtlCol="0" anchor="ctr">
            <a:spAutoFit/>
          </a:bodyPr>
          <a:lstStyle/>
          <a:p>
            <a:r>
              <a:rPr lang="pt-BR" sz="900" dirty="0"/>
              <a:t>15</a:t>
            </a:r>
          </a:p>
        </p:txBody>
      </p:sp>
      <p:sp>
        <p:nvSpPr>
          <p:cNvPr id="53" name="CaixaDeTexto 52">
            <a:extLst>
              <a:ext uri="{FF2B5EF4-FFF2-40B4-BE49-F238E27FC236}">
                <a16:creationId xmlns:a16="http://schemas.microsoft.com/office/drawing/2014/main" id="{E083D583-BAB0-BC10-9DDC-809243C22809}"/>
              </a:ext>
            </a:extLst>
          </p:cNvPr>
          <p:cNvSpPr txBox="1"/>
          <p:nvPr/>
        </p:nvSpPr>
        <p:spPr>
          <a:xfrm>
            <a:off x="2675988" y="1361300"/>
            <a:ext cx="1588574" cy="307777"/>
          </a:xfrm>
          <a:prstGeom prst="rect">
            <a:avLst/>
          </a:prstGeom>
          <a:noFill/>
        </p:spPr>
        <p:txBody>
          <a:bodyPr wrap="square" rtlCol="0">
            <a:spAutoFit/>
          </a:bodyPr>
          <a:lstStyle/>
          <a:p>
            <a:r>
              <a:rPr lang="pt-BR" dirty="0"/>
              <a:t>Quantum de 2s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5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fade">
                                      <p:cBhvr>
                                        <p:cTn id="138" dur="500"/>
                                        <p:tgtEl>
                                          <p:spTgt spid="5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fade">
                                      <p:cBhvr>
                                        <p:cTn id="148" dur="500"/>
                                        <p:tgtEl>
                                          <p:spTgt spid="5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500"/>
                                        <p:tgtEl>
                                          <p:spTgt spid="4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fade">
                                      <p:cBhvr>
                                        <p:cTn id="1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8" grpId="0"/>
      <p:bldP spid="33" grpId="0" animBg="1"/>
      <p:bldP spid="34" grpId="0" animBg="1"/>
      <p:bldP spid="35" grpId="0" animBg="1"/>
      <p:bldP spid="36" grpId="0" animBg="1"/>
      <p:bldP spid="37" grpId="0" animBg="1"/>
      <p:bldP spid="39" grpId="0" animBg="1"/>
      <p:bldP spid="40" grpId="0" animBg="1"/>
      <p:bldP spid="41" grpId="0" animBg="1"/>
      <p:bldP spid="42" grpId="0" animBg="1"/>
      <p:bldP spid="44" grpId="0"/>
      <p:bldP spid="45" grpId="0"/>
      <p:bldP spid="46" grpId="0"/>
      <p:bldP spid="47" grpId="0"/>
      <p:bldP spid="48" grpId="0"/>
      <p:bldP spid="49" grpId="0"/>
      <p:bldP spid="50" grpId="0"/>
      <p:bldP spid="51"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cxnSp>
        <p:nvCxnSpPr>
          <p:cNvPr id="1693" name="Google Shape;1693;p58"/>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grpSp>
        <p:nvGrpSpPr>
          <p:cNvPr id="1694" name="Google Shape;1694;p58"/>
          <p:cNvGrpSpPr/>
          <p:nvPr/>
        </p:nvGrpSpPr>
        <p:grpSpPr>
          <a:xfrm>
            <a:off x="4820325" y="4174088"/>
            <a:ext cx="840125" cy="859825"/>
            <a:chOff x="4820325" y="4174088"/>
            <a:chExt cx="840125" cy="859825"/>
          </a:xfrm>
        </p:grpSpPr>
        <p:sp>
          <p:nvSpPr>
            <p:cNvPr id="1695" name="Google Shape;1695;p58"/>
            <p:cNvSpPr/>
            <p:nvPr/>
          </p:nvSpPr>
          <p:spPr>
            <a:xfrm>
              <a:off x="4820325" y="4277313"/>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5329250" y="4174088"/>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8"/>
          <p:cNvGrpSpPr/>
          <p:nvPr/>
        </p:nvGrpSpPr>
        <p:grpSpPr>
          <a:xfrm>
            <a:off x="7864038" y="841638"/>
            <a:ext cx="1125012" cy="957600"/>
            <a:chOff x="7864038" y="841638"/>
            <a:chExt cx="1125012" cy="957600"/>
          </a:xfrm>
        </p:grpSpPr>
        <p:sp>
          <p:nvSpPr>
            <p:cNvPr id="1698" name="Google Shape;1698;p58"/>
            <p:cNvSpPr/>
            <p:nvPr/>
          </p:nvSpPr>
          <p:spPr>
            <a:xfrm>
              <a:off x="8031450" y="841638"/>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7864038" y="885863"/>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 name="Espaço Reservado para Conteúdo 2">
            <a:extLst>
              <a:ext uri="{FF2B5EF4-FFF2-40B4-BE49-F238E27FC236}">
                <a16:creationId xmlns:a16="http://schemas.microsoft.com/office/drawing/2014/main" id="{9399D9BD-854A-282F-3F87-E8776D252418}"/>
              </a:ext>
            </a:extLst>
          </p:cNvPr>
          <p:cNvGraphicFramePr>
            <a:graphicFrameLocks noGrp="1"/>
          </p:cNvGraphicFramePr>
          <p:nvPr>
            <p:extLst>
              <p:ext uri="{D42A27DB-BD31-4B8C-83A1-F6EECF244321}">
                <p14:modId xmlns:p14="http://schemas.microsoft.com/office/powerpoint/2010/main" val="3586322061"/>
              </p:ext>
            </p:extLst>
          </p:nvPr>
        </p:nvGraphicFramePr>
        <p:xfrm>
          <a:off x="463103" y="632475"/>
          <a:ext cx="5031747" cy="3593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ixaDeTexto 8">
            <a:extLst>
              <a:ext uri="{FF2B5EF4-FFF2-40B4-BE49-F238E27FC236}">
                <a16:creationId xmlns:a16="http://schemas.microsoft.com/office/drawing/2014/main" id="{B9DB9A23-A88B-DBA2-5514-EDC878CB09D3}"/>
              </a:ext>
            </a:extLst>
          </p:cNvPr>
          <p:cNvSpPr txBox="1"/>
          <p:nvPr/>
        </p:nvSpPr>
        <p:spPr>
          <a:xfrm>
            <a:off x="5494850" y="2055341"/>
            <a:ext cx="3346095" cy="830997"/>
          </a:xfrm>
          <a:prstGeom prst="rect">
            <a:avLst/>
          </a:prstGeom>
          <a:noFill/>
        </p:spPr>
        <p:txBody>
          <a:bodyPr wrap="square">
            <a:spAutoFit/>
          </a:bodyPr>
          <a:lstStyle/>
          <a:p>
            <a:pPr algn="ctr"/>
            <a:r>
              <a:rPr lang="pt-BR" sz="2400" b="1" i="0" u="none" strike="noStrike" dirty="0">
                <a:solidFill>
                  <a:srgbClr val="000000"/>
                </a:solidFill>
                <a:effectLst/>
                <a:latin typeface="Source Sans Pro" panose="020B0503030403020204" pitchFamily="34" charset="0"/>
              </a:rPr>
              <a:t>4.Sistemas Interativos – Por Prioridade</a:t>
            </a:r>
            <a:r>
              <a:rPr lang="pt-BR" sz="2400" b="1" i="0" dirty="0">
                <a:solidFill>
                  <a:srgbClr val="000000"/>
                </a:solidFill>
                <a:effectLst/>
                <a:latin typeface="Source Sans Pro" panose="020B0503030403020204" pitchFamily="34" charset="0"/>
              </a:rPr>
              <a:t>​</a:t>
            </a:r>
            <a:endParaRPr lang="pt-BR" sz="2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pSp>
        <p:nvGrpSpPr>
          <p:cNvPr id="1711" name="Google Shape;1711;p59"/>
          <p:cNvGrpSpPr/>
          <p:nvPr/>
        </p:nvGrpSpPr>
        <p:grpSpPr>
          <a:xfrm>
            <a:off x="8256013" y="2612600"/>
            <a:ext cx="787600" cy="830100"/>
            <a:chOff x="8256013" y="2612600"/>
            <a:chExt cx="787600" cy="830100"/>
          </a:xfrm>
        </p:grpSpPr>
        <p:sp>
          <p:nvSpPr>
            <p:cNvPr id="1712" name="Google Shape;1712;p59"/>
            <p:cNvSpPr/>
            <p:nvPr/>
          </p:nvSpPr>
          <p:spPr>
            <a:xfrm>
              <a:off x="8287013" y="26861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8256013" y="26126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59"/>
          <p:cNvSpPr/>
          <p:nvPr/>
        </p:nvSpPr>
        <p:spPr>
          <a:xfrm>
            <a:off x="-129950" y="10227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aixaDeTexto 5">
            <a:extLst>
              <a:ext uri="{FF2B5EF4-FFF2-40B4-BE49-F238E27FC236}">
                <a16:creationId xmlns:a16="http://schemas.microsoft.com/office/drawing/2014/main" id="{86FDD7BD-A83B-EA04-62FE-3D2AE7DDDB72}"/>
              </a:ext>
            </a:extLst>
          </p:cNvPr>
          <p:cNvSpPr txBox="1"/>
          <p:nvPr/>
        </p:nvSpPr>
        <p:spPr>
          <a:xfrm>
            <a:off x="1194875" y="1152607"/>
            <a:ext cx="1089660" cy="307777"/>
          </a:xfrm>
          <a:prstGeom prst="rect">
            <a:avLst/>
          </a:prstGeom>
          <a:noFill/>
        </p:spPr>
        <p:txBody>
          <a:bodyPr wrap="square" rtlCol="0">
            <a:spAutoFit/>
          </a:bodyPr>
          <a:lstStyle/>
          <a:p>
            <a:r>
              <a:rPr lang="pt-BR" dirty="0"/>
              <a:t>Processos:</a:t>
            </a:r>
          </a:p>
        </p:txBody>
      </p:sp>
      <p:sp>
        <p:nvSpPr>
          <p:cNvPr id="7" name="CaixaDeTexto 6">
            <a:extLst>
              <a:ext uri="{FF2B5EF4-FFF2-40B4-BE49-F238E27FC236}">
                <a16:creationId xmlns:a16="http://schemas.microsoft.com/office/drawing/2014/main" id="{6B084251-AF0C-5CF7-0B5F-FEFCA67EE3A5}"/>
              </a:ext>
            </a:extLst>
          </p:cNvPr>
          <p:cNvSpPr txBox="1"/>
          <p:nvPr/>
        </p:nvSpPr>
        <p:spPr>
          <a:xfrm>
            <a:off x="1194875" y="1782266"/>
            <a:ext cx="1089660" cy="307777"/>
          </a:xfrm>
          <a:prstGeom prst="rect">
            <a:avLst/>
          </a:prstGeom>
          <a:noFill/>
        </p:spPr>
        <p:txBody>
          <a:bodyPr wrap="square" rtlCol="0">
            <a:spAutoFit/>
          </a:bodyPr>
          <a:lstStyle/>
          <a:p>
            <a:r>
              <a:rPr lang="pt-BR" dirty="0"/>
              <a:t>Duração:</a:t>
            </a:r>
          </a:p>
        </p:txBody>
      </p:sp>
      <p:sp>
        <p:nvSpPr>
          <p:cNvPr id="8" name="Retângulo: Cantos Arredondados 7">
            <a:extLst>
              <a:ext uri="{FF2B5EF4-FFF2-40B4-BE49-F238E27FC236}">
                <a16:creationId xmlns:a16="http://schemas.microsoft.com/office/drawing/2014/main" id="{87A15C63-4A0A-D598-BFD7-0F99729CF819}"/>
              </a:ext>
            </a:extLst>
          </p:cNvPr>
          <p:cNvSpPr/>
          <p:nvPr/>
        </p:nvSpPr>
        <p:spPr>
          <a:xfrm>
            <a:off x="2387917" y="1147911"/>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9" name="Retângulo: Cantos Arredondados 8">
            <a:extLst>
              <a:ext uri="{FF2B5EF4-FFF2-40B4-BE49-F238E27FC236}">
                <a16:creationId xmlns:a16="http://schemas.microsoft.com/office/drawing/2014/main" id="{4D7D9307-DAC6-AABE-2621-E8DC6769A57D}"/>
              </a:ext>
            </a:extLst>
          </p:cNvPr>
          <p:cNvSpPr/>
          <p:nvPr/>
        </p:nvSpPr>
        <p:spPr>
          <a:xfrm>
            <a:off x="3801988" y="1159853"/>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10" name="Retângulo: Cantos Arredondados 9">
            <a:extLst>
              <a:ext uri="{FF2B5EF4-FFF2-40B4-BE49-F238E27FC236}">
                <a16:creationId xmlns:a16="http://schemas.microsoft.com/office/drawing/2014/main" id="{5BEDAEFE-DF5F-ACA1-37F0-1136F9BDDD25}"/>
              </a:ext>
            </a:extLst>
          </p:cNvPr>
          <p:cNvSpPr/>
          <p:nvPr/>
        </p:nvSpPr>
        <p:spPr>
          <a:xfrm>
            <a:off x="5319441" y="1159853"/>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11" name="Retângulo: Cantos Arredondados 10">
            <a:extLst>
              <a:ext uri="{FF2B5EF4-FFF2-40B4-BE49-F238E27FC236}">
                <a16:creationId xmlns:a16="http://schemas.microsoft.com/office/drawing/2014/main" id="{A7A8E079-1467-DA9D-BB69-43EC056BC79B}"/>
              </a:ext>
            </a:extLst>
          </p:cNvPr>
          <p:cNvSpPr/>
          <p:nvPr/>
        </p:nvSpPr>
        <p:spPr>
          <a:xfrm>
            <a:off x="2387917" y="1739913"/>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24</a:t>
            </a:r>
          </a:p>
        </p:txBody>
      </p:sp>
      <p:sp>
        <p:nvSpPr>
          <p:cNvPr id="12" name="Retângulo: Cantos Arredondados 11">
            <a:extLst>
              <a:ext uri="{FF2B5EF4-FFF2-40B4-BE49-F238E27FC236}">
                <a16:creationId xmlns:a16="http://schemas.microsoft.com/office/drawing/2014/main" id="{22B899E0-25D6-DE59-F07D-ED495F7B2A60}"/>
              </a:ext>
            </a:extLst>
          </p:cNvPr>
          <p:cNvSpPr/>
          <p:nvPr/>
        </p:nvSpPr>
        <p:spPr>
          <a:xfrm>
            <a:off x="3824560" y="1744654"/>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3" name="Retângulo: Cantos Arredondados 12">
            <a:extLst>
              <a:ext uri="{FF2B5EF4-FFF2-40B4-BE49-F238E27FC236}">
                <a16:creationId xmlns:a16="http://schemas.microsoft.com/office/drawing/2014/main" id="{ED45213F-9321-ADE7-FD11-A37A3F7ED1B2}"/>
              </a:ext>
            </a:extLst>
          </p:cNvPr>
          <p:cNvSpPr/>
          <p:nvPr/>
        </p:nvSpPr>
        <p:spPr>
          <a:xfrm>
            <a:off x="5319441" y="1722174"/>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4" name="CaixaDeTexto 13">
            <a:extLst>
              <a:ext uri="{FF2B5EF4-FFF2-40B4-BE49-F238E27FC236}">
                <a16:creationId xmlns:a16="http://schemas.microsoft.com/office/drawing/2014/main" id="{9CEFAFBB-9A0A-194E-F115-560CDD75B25D}"/>
              </a:ext>
            </a:extLst>
          </p:cNvPr>
          <p:cNvSpPr txBox="1"/>
          <p:nvPr/>
        </p:nvSpPr>
        <p:spPr>
          <a:xfrm>
            <a:off x="1204621" y="2284061"/>
            <a:ext cx="1089660" cy="307777"/>
          </a:xfrm>
          <a:prstGeom prst="rect">
            <a:avLst/>
          </a:prstGeom>
          <a:noFill/>
        </p:spPr>
        <p:txBody>
          <a:bodyPr wrap="square" rtlCol="0">
            <a:spAutoFit/>
          </a:bodyPr>
          <a:lstStyle/>
          <a:p>
            <a:r>
              <a:rPr lang="pt-BR" dirty="0"/>
              <a:t>Prioridade:</a:t>
            </a:r>
          </a:p>
        </p:txBody>
      </p:sp>
      <p:sp>
        <p:nvSpPr>
          <p:cNvPr id="15" name="Retângulo: Cantos Arredondados 14">
            <a:extLst>
              <a:ext uri="{FF2B5EF4-FFF2-40B4-BE49-F238E27FC236}">
                <a16:creationId xmlns:a16="http://schemas.microsoft.com/office/drawing/2014/main" id="{E13D2407-ED25-DDDE-6B18-FD7CAF2DC8FD}"/>
              </a:ext>
            </a:extLst>
          </p:cNvPr>
          <p:cNvSpPr/>
          <p:nvPr/>
        </p:nvSpPr>
        <p:spPr>
          <a:xfrm>
            <a:off x="2370421" y="2301399"/>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1</a:t>
            </a:r>
          </a:p>
        </p:txBody>
      </p:sp>
      <p:sp>
        <p:nvSpPr>
          <p:cNvPr id="16" name="Retângulo: Cantos Arredondados 15">
            <a:extLst>
              <a:ext uri="{FF2B5EF4-FFF2-40B4-BE49-F238E27FC236}">
                <a16:creationId xmlns:a16="http://schemas.microsoft.com/office/drawing/2014/main" id="{38813E5D-083F-4FBA-18B8-76F30DA9DA55}"/>
              </a:ext>
            </a:extLst>
          </p:cNvPr>
          <p:cNvSpPr/>
          <p:nvPr/>
        </p:nvSpPr>
        <p:spPr>
          <a:xfrm>
            <a:off x="3817722" y="2320340"/>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0</a:t>
            </a:r>
          </a:p>
        </p:txBody>
      </p:sp>
      <p:sp>
        <p:nvSpPr>
          <p:cNvPr id="17" name="Retângulo: Cantos Arredondados 16">
            <a:extLst>
              <a:ext uri="{FF2B5EF4-FFF2-40B4-BE49-F238E27FC236}">
                <a16:creationId xmlns:a16="http://schemas.microsoft.com/office/drawing/2014/main" id="{65DCC1C6-A5DF-0FC9-3423-B8909FD2D134}"/>
              </a:ext>
            </a:extLst>
          </p:cNvPr>
          <p:cNvSpPr/>
          <p:nvPr/>
        </p:nvSpPr>
        <p:spPr>
          <a:xfrm>
            <a:off x="5319441" y="2337175"/>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2</a:t>
            </a:r>
          </a:p>
        </p:txBody>
      </p:sp>
      <p:cxnSp>
        <p:nvCxnSpPr>
          <p:cNvPr id="18" name="Conector de Seta Reta 17">
            <a:extLst>
              <a:ext uri="{FF2B5EF4-FFF2-40B4-BE49-F238E27FC236}">
                <a16:creationId xmlns:a16="http://schemas.microsoft.com/office/drawing/2014/main" id="{E699E8E0-2806-19A7-9572-1E5CD2E42C38}"/>
              </a:ext>
            </a:extLst>
          </p:cNvPr>
          <p:cNvCxnSpPr>
            <a:cxnSpLocks/>
          </p:cNvCxnSpPr>
          <p:nvPr/>
        </p:nvCxnSpPr>
        <p:spPr>
          <a:xfrm>
            <a:off x="2214880" y="3437620"/>
            <a:ext cx="3867150" cy="0"/>
          </a:xfrm>
          <a:prstGeom prst="straightConnector1">
            <a:avLst/>
          </a:prstGeom>
          <a:ln>
            <a:solidFill>
              <a:schemeClr val="bg1">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9" name="CaixaDeTexto 18">
            <a:extLst>
              <a:ext uri="{FF2B5EF4-FFF2-40B4-BE49-F238E27FC236}">
                <a16:creationId xmlns:a16="http://schemas.microsoft.com/office/drawing/2014/main" id="{E6CD13F8-D640-3648-E25E-C1F5D8A10E01}"/>
              </a:ext>
            </a:extLst>
          </p:cNvPr>
          <p:cNvSpPr txBox="1"/>
          <p:nvPr/>
        </p:nvSpPr>
        <p:spPr>
          <a:xfrm>
            <a:off x="5868035" y="3529418"/>
            <a:ext cx="577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000" b="0" i="0" u="none" strike="noStrike" kern="0" cap="none" spc="0" normalizeH="0" baseline="0" noProof="0" dirty="0">
                <a:ln>
                  <a:noFill/>
                </a:ln>
                <a:solidFill>
                  <a:srgbClr val="000000"/>
                </a:solidFill>
                <a:effectLst/>
                <a:uLnTx/>
                <a:uFillTx/>
                <a:latin typeface="Arial"/>
                <a:cs typeface="Arial"/>
                <a:sym typeface="Arial"/>
              </a:rPr>
              <a:t>Tempo</a:t>
            </a:r>
          </a:p>
        </p:txBody>
      </p:sp>
      <p:cxnSp>
        <p:nvCxnSpPr>
          <p:cNvPr id="20" name="Conector reto 19">
            <a:extLst>
              <a:ext uri="{FF2B5EF4-FFF2-40B4-BE49-F238E27FC236}">
                <a16:creationId xmlns:a16="http://schemas.microsoft.com/office/drawing/2014/main" id="{48916CDD-5EBD-0EE3-55BB-5A111D97ADAA}"/>
              </a:ext>
            </a:extLst>
          </p:cNvPr>
          <p:cNvCxnSpPr>
            <a:cxnSpLocks/>
          </p:cNvCxnSpPr>
          <p:nvPr/>
        </p:nvCxnSpPr>
        <p:spPr>
          <a:xfrm>
            <a:off x="2221230" y="343762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21" name="Retângulo 20">
            <a:extLst>
              <a:ext uri="{FF2B5EF4-FFF2-40B4-BE49-F238E27FC236}">
                <a16:creationId xmlns:a16="http://schemas.microsoft.com/office/drawing/2014/main" id="{D545BB8D-44CB-C79E-C69E-73A6D61C438B}"/>
              </a:ext>
            </a:extLst>
          </p:cNvPr>
          <p:cNvSpPr/>
          <p:nvPr/>
        </p:nvSpPr>
        <p:spPr>
          <a:xfrm>
            <a:off x="2221230" y="3193637"/>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22" name="Retângulo 21">
            <a:extLst>
              <a:ext uri="{FF2B5EF4-FFF2-40B4-BE49-F238E27FC236}">
                <a16:creationId xmlns:a16="http://schemas.microsoft.com/office/drawing/2014/main" id="{9DEFAA12-7AA0-BC5D-5E09-BB5666EFEDB5}"/>
              </a:ext>
            </a:extLst>
          </p:cNvPr>
          <p:cNvSpPr/>
          <p:nvPr/>
        </p:nvSpPr>
        <p:spPr>
          <a:xfrm>
            <a:off x="2554605" y="3193637"/>
            <a:ext cx="2204983"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23" name="Retângulo 22">
            <a:extLst>
              <a:ext uri="{FF2B5EF4-FFF2-40B4-BE49-F238E27FC236}">
                <a16:creationId xmlns:a16="http://schemas.microsoft.com/office/drawing/2014/main" id="{343644F4-28D0-D3EC-005D-C240CBB60480}"/>
              </a:ext>
            </a:extLst>
          </p:cNvPr>
          <p:cNvSpPr/>
          <p:nvPr/>
        </p:nvSpPr>
        <p:spPr>
          <a:xfrm>
            <a:off x="4759588" y="3193637"/>
            <a:ext cx="333375" cy="2301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cxnSp>
        <p:nvCxnSpPr>
          <p:cNvPr id="24" name="Conector reto 23">
            <a:extLst>
              <a:ext uri="{FF2B5EF4-FFF2-40B4-BE49-F238E27FC236}">
                <a16:creationId xmlns:a16="http://schemas.microsoft.com/office/drawing/2014/main" id="{7C861792-3B50-4529-5823-C083E650E52C}"/>
              </a:ext>
            </a:extLst>
          </p:cNvPr>
          <p:cNvCxnSpPr>
            <a:cxnSpLocks/>
          </p:cNvCxnSpPr>
          <p:nvPr/>
        </p:nvCxnSpPr>
        <p:spPr>
          <a:xfrm>
            <a:off x="2561272" y="343762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5" name="Conector reto 24">
            <a:extLst>
              <a:ext uri="{FF2B5EF4-FFF2-40B4-BE49-F238E27FC236}">
                <a16:creationId xmlns:a16="http://schemas.microsoft.com/office/drawing/2014/main" id="{D5AD3329-A7EF-63E4-2C07-7E33E2FB1BA7}"/>
              </a:ext>
            </a:extLst>
          </p:cNvPr>
          <p:cNvCxnSpPr>
            <a:cxnSpLocks/>
          </p:cNvCxnSpPr>
          <p:nvPr/>
        </p:nvCxnSpPr>
        <p:spPr>
          <a:xfrm>
            <a:off x="4766255" y="3436715"/>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26" name="CaixaDeTexto 25">
            <a:extLst>
              <a:ext uri="{FF2B5EF4-FFF2-40B4-BE49-F238E27FC236}">
                <a16:creationId xmlns:a16="http://schemas.microsoft.com/office/drawing/2014/main" id="{75CDBD73-B89B-90AF-9BFC-A834A3CFCA46}"/>
              </a:ext>
            </a:extLst>
          </p:cNvPr>
          <p:cNvSpPr txBox="1"/>
          <p:nvPr/>
        </p:nvSpPr>
        <p:spPr>
          <a:xfrm>
            <a:off x="2118988" y="3451449"/>
            <a:ext cx="95892" cy="230832"/>
          </a:xfrm>
          <a:prstGeom prst="rect">
            <a:avLst/>
          </a:prstGeom>
          <a:noFill/>
        </p:spPr>
        <p:txBody>
          <a:bodyPr wrap="square" rtlCol="0" anchor="ctr">
            <a:spAutoFit/>
          </a:bodyPr>
          <a:lstStyle/>
          <a:p>
            <a:r>
              <a:rPr lang="pt-BR" sz="900" dirty="0"/>
              <a:t>0</a:t>
            </a:r>
          </a:p>
        </p:txBody>
      </p:sp>
      <p:sp>
        <p:nvSpPr>
          <p:cNvPr id="27" name="CaixaDeTexto 26">
            <a:extLst>
              <a:ext uri="{FF2B5EF4-FFF2-40B4-BE49-F238E27FC236}">
                <a16:creationId xmlns:a16="http://schemas.microsoft.com/office/drawing/2014/main" id="{7952AF7F-8949-ABEC-4166-98D9C7C7331F}"/>
              </a:ext>
            </a:extLst>
          </p:cNvPr>
          <p:cNvSpPr txBox="1"/>
          <p:nvPr/>
        </p:nvSpPr>
        <p:spPr>
          <a:xfrm>
            <a:off x="2452046" y="3458717"/>
            <a:ext cx="95892" cy="230832"/>
          </a:xfrm>
          <a:prstGeom prst="rect">
            <a:avLst/>
          </a:prstGeom>
          <a:noFill/>
        </p:spPr>
        <p:txBody>
          <a:bodyPr wrap="square" rtlCol="0" anchor="ctr">
            <a:spAutoFit/>
          </a:bodyPr>
          <a:lstStyle/>
          <a:p>
            <a:r>
              <a:rPr lang="pt-BR" sz="900" dirty="0"/>
              <a:t>3</a:t>
            </a:r>
          </a:p>
        </p:txBody>
      </p:sp>
      <p:sp>
        <p:nvSpPr>
          <p:cNvPr id="33" name="CaixaDeTexto 32">
            <a:extLst>
              <a:ext uri="{FF2B5EF4-FFF2-40B4-BE49-F238E27FC236}">
                <a16:creationId xmlns:a16="http://schemas.microsoft.com/office/drawing/2014/main" id="{8C7D4DC0-44BC-CD09-EB81-9F000A9FA703}"/>
              </a:ext>
            </a:extLst>
          </p:cNvPr>
          <p:cNvSpPr txBox="1"/>
          <p:nvPr/>
        </p:nvSpPr>
        <p:spPr>
          <a:xfrm>
            <a:off x="992870" y="385346"/>
            <a:ext cx="561823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4.Sistemas Interativos – Por Prioridade​</a:t>
            </a:r>
            <a:endParaRPr kumimoji="0" lang="pt-BR" sz="24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34" name="Conector reto 33">
            <a:extLst>
              <a:ext uri="{FF2B5EF4-FFF2-40B4-BE49-F238E27FC236}">
                <a16:creationId xmlns:a16="http://schemas.microsoft.com/office/drawing/2014/main" id="{6FC0F010-B50C-15AC-A47E-86F4EF2346ED}"/>
              </a:ext>
            </a:extLst>
          </p:cNvPr>
          <p:cNvCxnSpPr>
            <a:cxnSpLocks/>
          </p:cNvCxnSpPr>
          <p:nvPr/>
        </p:nvCxnSpPr>
        <p:spPr>
          <a:xfrm>
            <a:off x="5092963" y="3436715"/>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35" name="CaixaDeTexto 34">
            <a:extLst>
              <a:ext uri="{FF2B5EF4-FFF2-40B4-BE49-F238E27FC236}">
                <a16:creationId xmlns:a16="http://schemas.microsoft.com/office/drawing/2014/main" id="{54528B87-7745-8432-22F0-B3D930F9E03C}"/>
              </a:ext>
            </a:extLst>
          </p:cNvPr>
          <p:cNvSpPr txBox="1"/>
          <p:nvPr/>
        </p:nvSpPr>
        <p:spPr>
          <a:xfrm>
            <a:off x="4506954" y="3442700"/>
            <a:ext cx="333373" cy="230832"/>
          </a:xfrm>
          <a:prstGeom prst="rect">
            <a:avLst/>
          </a:prstGeom>
          <a:noFill/>
        </p:spPr>
        <p:txBody>
          <a:bodyPr wrap="square" rtlCol="0" anchor="ctr">
            <a:spAutoFit/>
          </a:bodyPr>
          <a:lstStyle/>
          <a:p>
            <a:r>
              <a:rPr lang="pt-BR" sz="900" dirty="0"/>
              <a:t>27</a:t>
            </a:r>
          </a:p>
        </p:txBody>
      </p:sp>
      <p:sp>
        <p:nvSpPr>
          <p:cNvPr id="36" name="CaixaDeTexto 35">
            <a:extLst>
              <a:ext uri="{FF2B5EF4-FFF2-40B4-BE49-F238E27FC236}">
                <a16:creationId xmlns:a16="http://schemas.microsoft.com/office/drawing/2014/main" id="{5331B3C7-AFB0-AA44-BA9C-0324B7C6F9F3}"/>
              </a:ext>
            </a:extLst>
          </p:cNvPr>
          <p:cNvSpPr txBox="1"/>
          <p:nvPr/>
        </p:nvSpPr>
        <p:spPr>
          <a:xfrm>
            <a:off x="4843606" y="3458717"/>
            <a:ext cx="333373" cy="230832"/>
          </a:xfrm>
          <a:prstGeom prst="rect">
            <a:avLst/>
          </a:prstGeom>
          <a:noFill/>
        </p:spPr>
        <p:txBody>
          <a:bodyPr wrap="square" rtlCol="0" anchor="ctr">
            <a:spAutoFit/>
          </a:bodyPr>
          <a:lstStyle/>
          <a:p>
            <a:r>
              <a:rPr lang="pt-BR" sz="900" dirty="0"/>
              <a:t>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animBg="1"/>
      <p:bldP spid="13" grpId="0" animBg="1"/>
      <p:bldP spid="14" grpId="0"/>
      <p:bldP spid="15" grpId="0" animBg="1"/>
      <p:bldP spid="16" grpId="0" animBg="1"/>
      <p:bldP spid="17" grpId="0" animBg="1"/>
      <p:bldP spid="19" grpId="0"/>
      <p:bldP spid="21" grpId="0" animBg="1"/>
      <p:bldP spid="22" grpId="0" animBg="1"/>
      <p:bldP spid="23" grpId="0" animBg="1"/>
      <p:bldP spid="26" grpId="0"/>
      <p:bldP spid="27"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pSp>
        <p:nvGrpSpPr>
          <p:cNvPr id="1711" name="Google Shape;1711;p59"/>
          <p:cNvGrpSpPr/>
          <p:nvPr/>
        </p:nvGrpSpPr>
        <p:grpSpPr>
          <a:xfrm>
            <a:off x="8256013" y="2612600"/>
            <a:ext cx="787600" cy="830100"/>
            <a:chOff x="8256013" y="2612600"/>
            <a:chExt cx="787600" cy="830100"/>
          </a:xfrm>
        </p:grpSpPr>
        <p:sp>
          <p:nvSpPr>
            <p:cNvPr id="1712" name="Google Shape;1712;p59"/>
            <p:cNvSpPr/>
            <p:nvPr/>
          </p:nvSpPr>
          <p:spPr>
            <a:xfrm>
              <a:off x="8287013" y="26861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8256013" y="26126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59"/>
          <p:cNvSpPr/>
          <p:nvPr/>
        </p:nvSpPr>
        <p:spPr>
          <a:xfrm>
            <a:off x="-129950" y="10227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aixaDeTexto 5">
            <a:extLst>
              <a:ext uri="{FF2B5EF4-FFF2-40B4-BE49-F238E27FC236}">
                <a16:creationId xmlns:a16="http://schemas.microsoft.com/office/drawing/2014/main" id="{86FDD7BD-A83B-EA04-62FE-3D2AE7DDDB72}"/>
              </a:ext>
            </a:extLst>
          </p:cNvPr>
          <p:cNvSpPr txBox="1"/>
          <p:nvPr/>
        </p:nvSpPr>
        <p:spPr>
          <a:xfrm>
            <a:off x="1194875" y="1152607"/>
            <a:ext cx="1089660" cy="307777"/>
          </a:xfrm>
          <a:prstGeom prst="rect">
            <a:avLst/>
          </a:prstGeom>
          <a:noFill/>
        </p:spPr>
        <p:txBody>
          <a:bodyPr wrap="square" rtlCol="0">
            <a:spAutoFit/>
          </a:bodyPr>
          <a:lstStyle/>
          <a:p>
            <a:r>
              <a:rPr lang="pt-BR" dirty="0"/>
              <a:t>Processos:</a:t>
            </a:r>
          </a:p>
        </p:txBody>
      </p:sp>
      <p:sp>
        <p:nvSpPr>
          <p:cNvPr id="7" name="CaixaDeTexto 6">
            <a:extLst>
              <a:ext uri="{FF2B5EF4-FFF2-40B4-BE49-F238E27FC236}">
                <a16:creationId xmlns:a16="http://schemas.microsoft.com/office/drawing/2014/main" id="{6B084251-AF0C-5CF7-0B5F-FEFCA67EE3A5}"/>
              </a:ext>
            </a:extLst>
          </p:cNvPr>
          <p:cNvSpPr txBox="1"/>
          <p:nvPr/>
        </p:nvSpPr>
        <p:spPr>
          <a:xfrm>
            <a:off x="1194875" y="1782266"/>
            <a:ext cx="1089660" cy="307777"/>
          </a:xfrm>
          <a:prstGeom prst="rect">
            <a:avLst/>
          </a:prstGeom>
          <a:noFill/>
        </p:spPr>
        <p:txBody>
          <a:bodyPr wrap="square" rtlCol="0">
            <a:spAutoFit/>
          </a:bodyPr>
          <a:lstStyle/>
          <a:p>
            <a:r>
              <a:rPr lang="pt-BR" dirty="0"/>
              <a:t>Duração:</a:t>
            </a:r>
          </a:p>
        </p:txBody>
      </p:sp>
      <p:sp>
        <p:nvSpPr>
          <p:cNvPr id="8" name="Retângulo: Cantos Arredondados 7">
            <a:extLst>
              <a:ext uri="{FF2B5EF4-FFF2-40B4-BE49-F238E27FC236}">
                <a16:creationId xmlns:a16="http://schemas.microsoft.com/office/drawing/2014/main" id="{87A15C63-4A0A-D598-BFD7-0F99729CF819}"/>
              </a:ext>
            </a:extLst>
          </p:cNvPr>
          <p:cNvSpPr/>
          <p:nvPr/>
        </p:nvSpPr>
        <p:spPr>
          <a:xfrm>
            <a:off x="2387917" y="1147911"/>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9" name="Retângulo: Cantos Arredondados 8">
            <a:extLst>
              <a:ext uri="{FF2B5EF4-FFF2-40B4-BE49-F238E27FC236}">
                <a16:creationId xmlns:a16="http://schemas.microsoft.com/office/drawing/2014/main" id="{4D7D9307-DAC6-AABE-2621-E8DC6769A57D}"/>
              </a:ext>
            </a:extLst>
          </p:cNvPr>
          <p:cNvSpPr/>
          <p:nvPr/>
        </p:nvSpPr>
        <p:spPr>
          <a:xfrm>
            <a:off x="3801988" y="1159853"/>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11" name="Retângulo: Cantos Arredondados 10">
            <a:extLst>
              <a:ext uri="{FF2B5EF4-FFF2-40B4-BE49-F238E27FC236}">
                <a16:creationId xmlns:a16="http://schemas.microsoft.com/office/drawing/2014/main" id="{A7A8E079-1467-DA9D-BB69-43EC056BC79B}"/>
              </a:ext>
            </a:extLst>
          </p:cNvPr>
          <p:cNvSpPr/>
          <p:nvPr/>
        </p:nvSpPr>
        <p:spPr>
          <a:xfrm>
            <a:off x="2387917" y="1739913"/>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24</a:t>
            </a:r>
          </a:p>
        </p:txBody>
      </p:sp>
      <p:sp>
        <p:nvSpPr>
          <p:cNvPr id="12" name="Retângulo: Cantos Arredondados 11">
            <a:extLst>
              <a:ext uri="{FF2B5EF4-FFF2-40B4-BE49-F238E27FC236}">
                <a16:creationId xmlns:a16="http://schemas.microsoft.com/office/drawing/2014/main" id="{22B899E0-25D6-DE59-F07D-ED495F7B2A60}"/>
              </a:ext>
            </a:extLst>
          </p:cNvPr>
          <p:cNvSpPr/>
          <p:nvPr/>
        </p:nvSpPr>
        <p:spPr>
          <a:xfrm>
            <a:off x="3824560" y="1744654"/>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4" name="CaixaDeTexto 13">
            <a:extLst>
              <a:ext uri="{FF2B5EF4-FFF2-40B4-BE49-F238E27FC236}">
                <a16:creationId xmlns:a16="http://schemas.microsoft.com/office/drawing/2014/main" id="{9CEFAFBB-9A0A-194E-F115-560CDD75B25D}"/>
              </a:ext>
            </a:extLst>
          </p:cNvPr>
          <p:cNvSpPr txBox="1"/>
          <p:nvPr/>
        </p:nvSpPr>
        <p:spPr>
          <a:xfrm>
            <a:off x="1204621" y="2284061"/>
            <a:ext cx="1089660" cy="307777"/>
          </a:xfrm>
          <a:prstGeom prst="rect">
            <a:avLst/>
          </a:prstGeom>
          <a:noFill/>
        </p:spPr>
        <p:txBody>
          <a:bodyPr wrap="square" rtlCol="0">
            <a:spAutoFit/>
          </a:bodyPr>
          <a:lstStyle/>
          <a:p>
            <a:r>
              <a:rPr lang="pt-BR" dirty="0"/>
              <a:t>Prioridade:</a:t>
            </a:r>
          </a:p>
        </p:txBody>
      </p:sp>
      <p:sp>
        <p:nvSpPr>
          <p:cNvPr id="15" name="Retângulo: Cantos Arredondados 14">
            <a:extLst>
              <a:ext uri="{FF2B5EF4-FFF2-40B4-BE49-F238E27FC236}">
                <a16:creationId xmlns:a16="http://schemas.microsoft.com/office/drawing/2014/main" id="{E13D2407-ED25-DDDE-6B18-FD7CAF2DC8FD}"/>
              </a:ext>
            </a:extLst>
          </p:cNvPr>
          <p:cNvSpPr/>
          <p:nvPr/>
        </p:nvSpPr>
        <p:spPr>
          <a:xfrm>
            <a:off x="2370421" y="2301399"/>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1</a:t>
            </a:r>
          </a:p>
        </p:txBody>
      </p:sp>
      <p:sp>
        <p:nvSpPr>
          <p:cNvPr id="16" name="Retângulo: Cantos Arredondados 15">
            <a:extLst>
              <a:ext uri="{FF2B5EF4-FFF2-40B4-BE49-F238E27FC236}">
                <a16:creationId xmlns:a16="http://schemas.microsoft.com/office/drawing/2014/main" id="{38813E5D-083F-4FBA-18B8-76F30DA9DA55}"/>
              </a:ext>
            </a:extLst>
          </p:cNvPr>
          <p:cNvSpPr/>
          <p:nvPr/>
        </p:nvSpPr>
        <p:spPr>
          <a:xfrm>
            <a:off x="3817722" y="2320340"/>
            <a:ext cx="957600" cy="36576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0</a:t>
            </a:r>
          </a:p>
        </p:txBody>
      </p:sp>
      <p:sp>
        <p:nvSpPr>
          <p:cNvPr id="33" name="CaixaDeTexto 32">
            <a:extLst>
              <a:ext uri="{FF2B5EF4-FFF2-40B4-BE49-F238E27FC236}">
                <a16:creationId xmlns:a16="http://schemas.microsoft.com/office/drawing/2014/main" id="{8C7D4DC0-44BC-CD09-EB81-9F000A9FA703}"/>
              </a:ext>
            </a:extLst>
          </p:cNvPr>
          <p:cNvSpPr txBox="1"/>
          <p:nvPr/>
        </p:nvSpPr>
        <p:spPr>
          <a:xfrm>
            <a:off x="822865" y="369100"/>
            <a:ext cx="7701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4.Sistemas Interativos – Por Prioridade com preempção​</a:t>
            </a:r>
            <a:endParaRPr kumimoji="0" lang="pt-BR" sz="24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29" name="Conector de Seta Reta 28">
            <a:extLst>
              <a:ext uri="{FF2B5EF4-FFF2-40B4-BE49-F238E27FC236}">
                <a16:creationId xmlns:a16="http://schemas.microsoft.com/office/drawing/2014/main" id="{8A6B161F-E842-5373-47BA-DD270FB013AF}"/>
              </a:ext>
            </a:extLst>
          </p:cNvPr>
          <p:cNvCxnSpPr>
            <a:cxnSpLocks/>
          </p:cNvCxnSpPr>
          <p:nvPr/>
        </p:nvCxnSpPr>
        <p:spPr>
          <a:xfrm>
            <a:off x="2063750" y="3638550"/>
            <a:ext cx="3600450" cy="0"/>
          </a:xfrm>
          <a:prstGeom prst="straightConnector1">
            <a:avLst/>
          </a:prstGeom>
          <a:ln>
            <a:solidFill>
              <a:schemeClr val="bg1">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Conector reto 36">
            <a:extLst>
              <a:ext uri="{FF2B5EF4-FFF2-40B4-BE49-F238E27FC236}">
                <a16:creationId xmlns:a16="http://schemas.microsoft.com/office/drawing/2014/main" id="{21A50CFD-7E3B-AF98-1D35-9EC2CC5218B9}"/>
              </a:ext>
            </a:extLst>
          </p:cNvPr>
          <p:cNvCxnSpPr/>
          <p:nvPr/>
        </p:nvCxnSpPr>
        <p:spPr>
          <a:xfrm>
            <a:off x="2063750" y="363855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8" name="Conector reto 37">
            <a:extLst>
              <a:ext uri="{FF2B5EF4-FFF2-40B4-BE49-F238E27FC236}">
                <a16:creationId xmlns:a16="http://schemas.microsoft.com/office/drawing/2014/main" id="{38466FBB-D90E-CEF4-83F6-D631491D24CC}"/>
              </a:ext>
            </a:extLst>
          </p:cNvPr>
          <p:cNvCxnSpPr/>
          <p:nvPr/>
        </p:nvCxnSpPr>
        <p:spPr>
          <a:xfrm>
            <a:off x="2387917" y="363855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9" name="Conector reto 38">
            <a:extLst>
              <a:ext uri="{FF2B5EF4-FFF2-40B4-BE49-F238E27FC236}">
                <a16:creationId xmlns:a16="http://schemas.microsoft.com/office/drawing/2014/main" id="{CEADFE36-E2B5-DF30-41A6-5F032CBA2E3B}"/>
              </a:ext>
            </a:extLst>
          </p:cNvPr>
          <p:cNvCxnSpPr>
            <a:cxnSpLocks/>
          </p:cNvCxnSpPr>
          <p:nvPr/>
        </p:nvCxnSpPr>
        <p:spPr>
          <a:xfrm>
            <a:off x="3254375" y="3638550"/>
            <a:ext cx="0" cy="90488"/>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41" name="Conector reto 40">
            <a:extLst>
              <a:ext uri="{FF2B5EF4-FFF2-40B4-BE49-F238E27FC236}">
                <a16:creationId xmlns:a16="http://schemas.microsoft.com/office/drawing/2014/main" id="{C996AC51-EDCB-02E2-40C0-6B2C1CCE0382}"/>
              </a:ext>
            </a:extLst>
          </p:cNvPr>
          <p:cNvCxnSpPr/>
          <p:nvPr/>
        </p:nvCxnSpPr>
        <p:spPr>
          <a:xfrm>
            <a:off x="3492500" y="3638550"/>
            <a:ext cx="0" cy="76200"/>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42" name="Conector reto 41">
            <a:extLst>
              <a:ext uri="{FF2B5EF4-FFF2-40B4-BE49-F238E27FC236}">
                <a16:creationId xmlns:a16="http://schemas.microsoft.com/office/drawing/2014/main" id="{ACB70669-9DE0-0DAD-7EB0-0D5D5689299A}"/>
              </a:ext>
            </a:extLst>
          </p:cNvPr>
          <p:cNvCxnSpPr>
            <a:cxnSpLocks/>
          </p:cNvCxnSpPr>
          <p:nvPr/>
        </p:nvCxnSpPr>
        <p:spPr>
          <a:xfrm>
            <a:off x="4411663" y="3626643"/>
            <a:ext cx="0" cy="88107"/>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46" name="Retângulo 45">
            <a:extLst>
              <a:ext uri="{FF2B5EF4-FFF2-40B4-BE49-F238E27FC236}">
                <a16:creationId xmlns:a16="http://schemas.microsoft.com/office/drawing/2014/main" id="{C2FEF63D-4AD2-5723-2DEA-B5D968338345}"/>
              </a:ext>
            </a:extLst>
          </p:cNvPr>
          <p:cNvSpPr/>
          <p:nvPr/>
        </p:nvSpPr>
        <p:spPr>
          <a:xfrm>
            <a:off x="2063750" y="3442700"/>
            <a:ext cx="324166" cy="1911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47" name="CaixaDeTexto 46">
            <a:extLst>
              <a:ext uri="{FF2B5EF4-FFF2-40B4-BE49-F238E27FC236}">
                <a16:creationId xmlns:a16="http://schemas.microsoft.com/office/drawing/2014/main" id="{EAC5F413-A8C7-28C8-ABE1-37437695961D}"/>
              </a:ext>
            </a:extLst>
          </p:cNvPr>
          <p:cNvSpPr txBox="1"/>
          <p:nvPr/>
        </p:nvSpPr>
        <p:spPr>
          <a:xfrm>
            <a:off x="1885155" y="3650458"/>
            <a:ext cx="195263" cy="246221"/>
          </a:xfrm>
          <a:prstGeom prst="rect">
            <a:avLst/>
          </a:prstGeom>
          <a:noFill/>
        </p:spPr>
        <p:txBody>
          <a:bodyPr wrap="square" rtlCol="0">
            <a:spAutoFit/>
          </a:bodyPr>
          <a:lstStyle/>
          <a:p>
            <a:r>
              <a:rPr lang="pt-BR" sz="1000" dirty="0"/>
              <a:t>0</a:t>
            </a:r>
          </a:p>
        </p:txBody>
      </p:sp>
      <p:sp>
        <p:nvSpPr>
          <p:cNvPr id="48" name="CaixaDeTexto 47">
            <a:extLst>
              <a:ext uri="{FF2B5EF4-FFF2-40B4-BE49-F238E27FC236}">
                <a16:creationId xmlns:a16="http://schemas.microsoft.com/office/drawing/2014/main" id="{0FBDA2E2-F9AC-6D91-889F-1AE4AD4484F4}"/>
              </a:ext>
            </a:extLst>
          </p:cNvPr>
          <p:cNvSpPr txBox="1"/>
          <p:nvPr/>
        </p:nvSpPr>
        <p:spPr>
          <a:xfrm>
            <a:off x="2225833" y="3670696"/>
            <a:ext cx="250666" cy="246221"/>
          </a:xfrm>
          <a:prstGeom prst="rect">
            <a:avLst/>
          </a:prstGeom>
          <a:noFill/>
        </p:spPr>
        <p:txBody>
          <a:bodyPr wrap="square" rtlCol="0">
            <a:spAutoFit/>
          </a:bodyPr>
          <a:lstStyle/>
          <a:p>
            <a:r>
              <a:rPr lang="pt-BR" sz="1000" dirty="0"/>
              <a:t>3</a:t>
            </a:r>
          </a:p>
        </p:txBody>
      </p:sp>
      <p:sp>
        <p:nvSpPr>
          <p:cNvPr id="49" name="Retângulo 48">
            <a:extLst>
              <a:ext uri="{FF2B5EF4-FFF2-40B4-BE49-F238E27FC236}">
                <a16:creationId xmlns:a16="http://schemas.microsoft.com/office/drawing/2014/main" id="{80731C84-6F90-97D9-1169-F00836A60F3C}"/>
              </a:ext>
            </a:extLst>
          </p:cNvPr>
          <p:cNvSpPr/>
          <p:nvPr/>
        </p:nvSpPr>
        <p:spPr>
          <a:xfrm>
            <a:off x="2397999" y="3442700"/>
            <a:ext cx="856376" cy="18162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50" name="CaixaDeTexto 49">
            <a:extLst>
              <a:ext uri="{FF2B5EF4-FFF2-40B4-BE49-F238E27FC236}">
                <a16:creationId xmlns:a16="http://schemas.microsoft.com/office/drawing/2014/main" id="{B8732F42-E1CE-6CDE-532A-9B0960C11372}"/>
              </a:ext>
            </a:extLst>
          </p:cNvPr>
          <p:cNvSpPr txBox="1"/>
          <p:nvPr/>
        </p:nvSpPr>
        <p:spPr>
          <a:xfrm>
            <a:off x="2999580" y="3657518"/>
            <a:ext cx="430211" cy="253916"/>
          </a:xfrm>
          <a:prstGeom prst="rect">
            <a:avLst/>
          </a:prstGeom>
          <a:noFill/>
        </p:spPr>
        <p:txBody>
          <a:bodyPr wrap="square" rtlCol="0">
            <a:spAutoFit/>
          </a:bodyPr>
          <a:lstStyle/>
          <a:p>
            <a:r>
              <a:rPr lang="pt-BR" sz="1050" dirty="0"/>
              <a:t>15</a:t>
            </a:r>
          </a:p>
        </p:txBody>
      </p:sp>
      <p:sp>
        <p:nvSpPr>
          <p:cNvPr id="52" name="Retângulo: Cantos Arredondados 51">
            <a:extLst>
              <a:ext uri="{FF2B5EF4-FFF2-40B4-BE49-F238E27FC236}">
                <a16:creationId xmlns:a16="http://schemas.microsoft.com/office/drawing/2014/main" id="{1E708B34-F831-D4F1-1A80-ADCAFEE1D884}"/>
              </a:ext>
            </a:extLst>
          </p:cNvPr>
          <p:cNvSpPr/>
          <p:nvPr/>
        </p:nvSpPr>
        <p:spPr>
          <a:xfrm>
            <a:off x="5251450" y="1159853"/>
            <a:ext cx="957600" cy="365756"/>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53" name="Retângulo: Cantos Arredondados 52">
            <a:extLst>
              <a:ext uri="{FF2B5EF4-FFF2-40B4-BE49-F238E27FC236}">
                <a16:creationId xmlns:a16="http://schemas.microsoft.com/office/drawing/2014/main" id="{5263DD7E-FA8C-1D96-838C-6819FC1746E9}"/>
              </a:ext>
            </a:extLst>
          </p:cNvPr>
          <p:cNvSpPr/>
          <p:nvPr/>
        </p:nvSpPr>
        <p:spPr>
          <a:xfrm>
            <a:off x="5260894" y="1753276"/>
            <a:ext cx="957600" cy="365756"/>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54" name="Retângulo: Cantos Arredondados 53">
            <a:extLst>
              <a:ext uri="{FF2B5EF4-FFF2-40B4-BE49-F238E27FC236}">
                <a16:creationId xmlns:a16="http://schemas.microsoft.com/office/drawing/2014/main" id="{910F3B56-5737-43FA-23AD-D583066C226E}"/>
              </a:ext>
            </a:extLst>
          </p:cNvPr>
          <p:cNvSpPr/>
          <p:nvPr/>
        </p:nvSpPr>
        <p:spPr>
          <a:xfrm>
            <a:off x="5260894" y="2351310"/>
            <a:ext cx="957600" cy="365756"/>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0</a:t>
            </a:r>
          </a:p>
        </p:txBody>
      </p:sp>
      <p:sp>
        <p:nvSpPr>
          <p:cNvPr id="55" name="Retângulo: Cantos Arredondados 54">
            <a:extLst>
              <a:ext uri="{FF2B5EF4-FFF2-40B4-BE49-F238E27FC236}">
                <a16:creationId xmlns:a16="http://schemas.microsoft.com/office/drawing/2014/main" id="{1486867B-72C3-D9E9-44FC-75029BB45584}"/>
              </a:ext>
            </a:extLst>
          </p:cNvPr>
          <p:cNvSpPr/>
          <p:nvPr/>
        </p:nvSpPr>
        <p:spPr>
          <a:xfrm>
            <a:off x="3254375" y="3442700"/>
            <a:ext cx="238125" cy="18390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56" name="CaixaDeTexto 55">
            <a:extLst>
              <a:ext uri="{FF2B5EF4-FFF2-40B4-BE49-F238E27FC236}">
                <a16:creationId xmlns:a16="http://schemas.microsoft.com/office/drawing/2014/main" id="{574EBEDE-D8C4-7EA4-5FE8-CE5F61FD364F}"/>
              </a:ext>
            </a:extLst>
          </p:cNvPr>
          <p:cNvSpPr txBox="1"/>
          <p:nvPr/>
        </p:nvSpPr>
        <p:spPr>
          <a:xfrm>
            <a:off x="3254375" y="3670696"/>
            <a:ext cx="611662" cy="246221"/>
          </a:xfrm>
          <a:prstGeom prst="rect">
            <a:avLst/>
          </a:prstGeom>
          <a:noFill/>
        </p:spPr>
        <p:txBody>
          <a:bodyPr wrap="square" rtlCol="0">
            <a:spAutoFit/>
          </a:bodyPr>
          <a:lstStyle/>
          <a:p>
            <a:r>
              <a:rPr lang="pt-BR" sz="1000" dirty="0"/>
              <a:t>18</a:t>
            </a:r>
          </a:p>
        </p:txBody>
      </p:sp>
      <p:sp>
        <p:nvSpPr>
          <p:cNvPr id="57" name="Retângulo 56">
            <a:extLst>
              <a:ext uri="{FF2B5EF4-FFF2-40B4-BE49-F238E27FC236}">
                <a16:creationId xmlns:a16="http://schemas.microsoft.com/office/drawing/2014/main" id="{D43F72CF-15C8-57C2-48E6-34CDE519FA50}"/>
              </a:ext>
            </a:extLst>
          </p:cNvPr>
          <p:cNvSpPr/>
          <p:nvPr/>
        </p:nvSpPr>
        <p:spPr>
          <a:xfrm>
            <a:off x="3492500" y="3442700"/>
            <a:ext cx="919157" cy="18162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58" name="CaixaDeTexto 57">
            <a:extLst>
              <a:ext uri="{FF2B5EF4-FFF2-40B4-BE49-F238E27FC236}">
                <a16:creationId xmlns:a16="http://schemas.microsoft.com/office/drawing/2014/main" id="{EF55D5BC-C3A1-AD9E-F070-ED9C8ED0A27E}"/>
              </a:ext>
            </a:extLst>
          </p:cNvPr>
          <p:cNvSpPr txBox="1"/>
          <p:nvPr/>
        </p:nvSpPr>
        <p:spPr>
          <a:xfrm>
            <a:off x="4176712" y="3657491"/>
            <a:ext cx="385763" cy="246221"/>
          </a:xfrm>
          <a:prstGeom prst="rect">
            <a:avLst/>
          </a:prstGeom>
          <a:noFill/>
        </p:spPr>
        <p:txBody>
          <a:bodyPr wrap="square" rtlCol="0">
            <a:spAutoFit/>
          </a:bodyPr>
          <a:lstStyle/>
          <a:p>
            <a:r>
              <a:rPr lang="pt-BR" sz="1000" dirty="0"/>
              <a:t>30</a:t>
            </a:r>
          </a:p>
        </p:txBody>
      </p:sp>
    </p:spTree>
    <p:extLst>
      <p:ext uri="{BB962C8B-B14F-4D97-AF65-F5344CB8AC3E}">
        <p14:creationId xmlns:p14="http://schemas.microsoft.com/office/powerpoint/2010/main" val="174965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500"/>
                                        <p:tgtEl>
                                          <p:spTgt spid="5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5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1" grpId="0" animBg="1"/>
      <p:bldP spid="12" grpId="0" animBg="1"/>
      <p:bldP spid="14" grpId="0"/>
      <p:bldP spid="15" grpId="0" animBg="1"/>
      <p:bldP spid="16" grpId="0" animBg="1"/>
      <p:bldP spid="46" grpId="0" animBg="1"/>
      <p:bldP spid="47" grpId="0"/>
      <p:bldP spid="48" grpId="0"/>
      <p:bldP spid="49" grpId="0" animBg="1"/>
      <p:bldP spid="50" grpId="0"/>
      <p:bldP spid="52" grpId="0" animBg="1"/>
      <p:bldP spid="53" grpId="0" animBg="1"/>
      <p:bldP spid="54" grpId="0" animBg="1"/>
      <p:bldP spid="55" grpId="0" animBg="1"/>
      <p:bldP spid="56" grpId="0"/>
      <p:bldP spid="57" grpId="0"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pSp>
        <p:nvGrpSpPr>
          <p:cNvPr id="1711" name="Google Shape;1711;p59"/>
          <p:cNvGrpSpPr/>
          <p:nvPr/>
        </p:nvGrpSpPr>
        <p:grpSpPr>
          <a:xfrm>
            <a:off x="8256013" y="2612600"/>
            <a:ext cx="787600" cy="830100"/>
            <a:chOff x="8256013" y="2612600"/>
            <a:chExt cx="787600" cy="830100"/>
          </a:xfrm>
        </p:grpSpPr>
        <p:sp>
          <p:nvSpPr>
            <p:cNvPr id="1712" name="Google Shape;1712;p59"/>
            <p:cNvSpPr/>
            <p:nvPr/>
          </p:nvSpPr>
          <p:spPr>
            <a:xfrm>
              <a:off x="8287013" y="26861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8256013" y="26126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59"/>
          <p:cNvSpPr/>
          <p:nvPr/>
        </p:nvSpPr>
        <p:spPr>
          <a:xfrm>
            <a:off x="-129950" y="10227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aixaDeTexto 5">
            <a:extLst>
              <a:ext uri="{FF2B5EF4-FFF2-40B4-BE49-F238E27FC236}">
                <a16:creationId xmlns:a16="http://schemas.microsoft.com/office/drawing/2014/main" id="{86FDD7BD-A83B-EA04-62FE-3D2AE7DDDB72}"/>
              </a:ext>
            </a:extLst>
          </p:cNvPr>
          <p:cNvSpPr txBox="1"/>
          <p:nvPr/>
        </p:nvSpPr>
        <p:spPr>
          <a:xfrm>
            <a:off x="1194875" y="1152607"/>
            <a:ext cx="1089660" cy="307777"/>
          </a:xfrm>
          <a:prstGeom prst="rect">
            <a:avLst/>
          </a:prstGeom>
          <a:noFill/>
        </p:spPr>
        <p:txBody>
          <a:bodyPr wrap="square" rtlCol="0">
            <a:spAutoFit/>
          </a:bodyPr>
          <a:lstStyle/>
          <a:p>
            <a:r>
              <a:rPr lang="pt-BR" dirty="0"/>
              <a:t>Processos:</a:t>
            </a:r>
          </a:p>
        </p:txBody>
      </p:sp>
      <p:sp>
        <p:nvSpPr>
          <p:cNvPr id="7" name="CaixaDeTexto 6">
            <a:extLst>
              <a:ext uri="{FF2B5EF4-FFF2-40B4-BE49-F238E27FC236}">
                <a16:creationId xmlns:a16="http://schemas.microsoft.com/office/drawing/2014/main" id="{6B084251-AF0C-5CF7-0B5F-FEFCA67EE3A5}"/>
              </a:ext>
            </a:extLst>
          </p:cNvPr>
          <p:cNvSpPr txBox="1"/>
          <p:nvPr/>
        </p:nvSpPr>
        <p:spPr>
          <a:xfrm>
            <a:off x="1194875" y="1782266"/>
            <a:ext cx="1089660" cy="307777"/>
          </a:xfrm>
          <a:prstGeom prst="rect">
            <a:avLst/>
          </a:prstGeom>
          <a:noFill/>
        </p:spPr>
        <p:txBody>
          <a:bodyPr wrap="square" rtlCol="0">
            <a:spAutoFit/>
          </a:bodyPr>
          <a:lstStyle/>
          <a:p>
            <a:r>
              <a:rPr lang="pt-BR" dirty="0"/>
              <a:t>Duração:</a:t>
            </a:r>
          </a:p>
        </p:txBody>
      </p:sp>
      <p:sp>
        <p:nvSpPr>
          <p:cNvPr id="14" name="CaixaDeTexto 13">
            <a:extLst>
              <a:ext uri="{FF2B5EF4-FFF2-40B4-BE49-F238E27FC236}">
                <a16:creationId xmlns:a16="http://schemas.microsoft.com/office/drawing/2014/main" id="{9CEFAFBB-9A0A-194E-F115-560CDD75B25D}"/>
              </a:ext>
            </a:extLst>
          </p:cNvPr>
          <p:cNvSpPr txBox="1"/>
          <p:nvPr/>
        </p:nvSpPr>
        <p:spPr>
          <a:xfrm>
            <a:off x="1204621" y="2284061"/>
            <a:ext cx="1089660" cy="307777"/>
          </a:xfrm>
          <a:prstGeom prst="rect">
            <a:avLst/>
          </a:prstGeom>
          <a:noFill/>
        </p:spPr>
        <p:txBody>
          <a:bodyPr wrap="square" rtlCol="0">
            <a:spAutoFit/>
          </a:bodyPr>
          <a:lstStyle/>
          <a:p>
            <a:r>
              <a:rPr lang="pt-BR" dirty="0"/>
              <a:t>Prioridade:</a:t>
            </a:r>
          </a:p>
        </p:txBody>
      </p:sp>
      <p:sp>
        <p:nvSpPr>
          <p:cNvPr id="33" name="CaixaDeTexto 32">
            <a:extLst>
              <a:ext uri="{FF2B5EF4-FFF2-40B4-BE49-F238E27FC236}">
                <a16:creationId xmlns:a16="http://schemas.microsoft.com/office/drawing/2014/main" id="{8C7D4DC0-44BC-CD09-EB81-9F000A9FA703}"/>
              </a:ext>
            </a:extLst>
          </p:cNvPr>
          <p:cNvSpPr txBox="1"/>
          <p:nvPr/>
        </p:nvSpPr>
        <p:spPr>
          <a:xfrm>
            <a:off x="822865" y="369100"/>
            <a:ext cx="7701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4.Sistemas Interativos – Por </a:t>
            </a:r>
            <a:r>
              <a:rPr kumimoji="0" lang="pt-BR" sz="2400" b="1" i="0" u="none" strike="noStrike" kern="0" cap="none" spc="0" normalizeH="0" baseline="0" noProof="0" dirty="0" err="1">
                <a:ln>
                  <a:noFill/>
                </a:ln>
                <a:solidFill>
                  <a:srgbClr val="000000"/>
                </a:solidFill>
                <a:effectLst/>
                <a:uLnTx/>
                <a:uFillTx/>
                <a:latin typeface="Source Sans Pro" panose="020B0503030403020204" pitchFamily="34" charset="0"/>
                <a:cs typeface="Arial"/>
                <a:sym typeface="Arial"/>
              </a:rPr>
              <a:t>Prioride</a:t>
            </a:r>
            <a:r>
              <a:rPr kumimoji="0" lang="pt-BR" sz="24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a:t>
            </a:r>
            <a:endParaRPr kumimoji="0" lang="pt-BR"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Retângulo: Cantos Arredondados 1">
            <a:extLst>
              <a:ext uri="{FF2B5EF4-FFF2-40B4-BE49-F238E27FC236}">
                <a16:creationId xmlns:a16="http://schemas.microsoft.com/office/drawing/2014/main" id="{F6ACDA7F-51ED-A18C-155F-6E2ACB6B2A2D}"/>
              </a:ext>
            </a:extLst>
          </p:cNvPr>
          <p:cNvSpPr/>
          <p:nvPr/>
        </p:nvSpPr>
        <p:spPr>
          <a:xfrm>
            <a:off x="2416151" y="1029432"/>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3" name="Retângulo: Cantos Arredondados 2">
            <a:extLst>
              <a:ext uri="{FF2B5EF4-FFF2-40B4-BE49-F238E27FC236}">
                <a16:creationId xmlns:a16="http://schemas.microsoft.com/office/drawing/2014/main" id="{67CF7718-15C1-20B6-707C-93DA11F8B2C4}"/>
              </a:ext>
            </a:extLst>
          </p:cNvPr>
          <p:cNvSpPr/>
          <p:nvPr/>
        </p:nvSpPr>
        <p:spPr>
          <a:xfrm>
            <a:off x="3716040" y="1029431"/>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4" name="Retângulo: Cantos Arredondados 3">
            <a:extLst>
              <a:ext uri="{FF2B5EF4-FFF2-40B4-BE49-F238E27FC236}">
                <a16:creationId xmlns:a16="http://schemas.microsoft.com/office/drawing/2014/main" id="{485B14E6-EDD3-0F32-7A82-1335266C0335}"/>
              </a:ext>
            </a:extLst>
          </p:cNvPr>
          <p:cNvSpPr/>
          <p:nvPr/>
        </p:nvSpPr>
        <p:spPr>
          <a:xfrm>
            <a:off x="5078145" y="1029431"/>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5" name="Retângulo: Cantos Arredondados 4">
            <a:extLst>
              <a:ext uri="{FF2B5EF4-FFF2-40B4-BE49-F238E27FC236}">
                <a16:creationId xmlns:a16="http://schemas.microsoft.com/office/drawing/2014/main" id="{EE1CDBB2-12BA-26CD-615A-E05AFB8FF3E4}"/>
              </a:ext>
            </a:extLst>
          </p:cNvPr>
          <p:cNvSpPr/>
          <p:nvPr/>
        </p:nvSpPr>
        <p:spPr>
          <a:xfrm>
            <a:off x="2416151" y="1671110"/>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24</a:t>
            </a:r>
          </a:p>
        </p:txBody>
      </p:sp>
      <p:sp>
        <p:nvSpPr>
          <p:cNvPr id="10" name="Retângulo: Cantos Arredondados 9">
            <a:extLst>
              <a:ext uri="{FF2B5EF4-FFF2-40B4-BE49-F238E27FC236}">
                <a16:creationId xmlns:a16="http://schemas.microsoft.com/office/drawing/2014/main" id="{E320CB08-D66C-687A-E14E-13E3CAAC850B}"/>
              </a:ext>
            </a:extLst>
          </p:cNvPr>
          <p:cNvSpPr/>
          <p:nvPr/>
        </p:nvSpPr>
        <p:spPr>
          <a:xfrm>
            <a:off x="3716040" y="1685977"/>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3" name="Retângulo: Cantos Arredondados 12">
            <a:extLst>
              <a:ext uri="{FF2B5EF4-FFF2-40B4-BE49-F238E27FC236}">
                <a16:creationId xmlns:a16="http://schemas.microsoft.com/office/drawing/2014/main" id="{106EE4C3-998A-2007-9484-A90BCD2EFAF2}"/>
              </a:ext>
            </a:extLst>
          </p:cNvPr>
          <p:cNvSpPr/>
          <p:nvPr/>
        </p:nvSpPr>
        <p:spPr>
          <a:xfrm>
            <a:off x="5078145" y="1685977"/>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3</a:t>
            </a:r>
          </a:p>
        </p:txBody>
      </p:sp>
      <p:sp>
        <p:nvSpPr>
          <p:cNvPr id="17" name="Retângulo: Cantos Arredondados 16">
            <a:extLst>
              <a:ext uri="{FF2B5EF4-FFF2-40B4-BE49-F238E27FC236}">
                <a16:creationId xmlns:a16="http://schemas.microsoft.com/office/drawing/2014/main" id="{32AF02CD-28C5-68C3-8DCC-72D017B0659A}"/>
              </a:ext>
            </a:extLst>
          </p:cNvPr>
          <p:cNvSpPr/>
          <p:nvPr/>
        </p:nvSpPr>
        <p:spPr>
          <a:xfrm>
            <a:off x="2416151" y="2284061"/>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2</a:t>
            </a:r>
          </a:p>
        </p:txBody>
      </p:sp>
      <p:sp>
        <p:nvSpPr>
          <p:cNvPr id="18" name="Retângulo: Cantos Arredondados 17">
            <a:extLst>
              <a:ext uri="{FF2B5EF4-FFF2-40B4-BE49-F238E27FC236}">
                <a16:creationId xmlns:a16="http://schemas.microsoft.com/office/drawing/2014/main" id="{3FEB4319-BDA8-F0C6-8EF7-39C6B49D8721}"/>
              </a:ext>
            </a:extLst>
          </p:cNvPr>
          <p:cNvSpPr/>
          <p:nvPr/>
        </p:nvSpPr>
        <p:spPr>
          <a:xfrm>
            <a:off x="3716040" y="2284060"/>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4</a:t>
            </a:r>
          </a:p>
        </p:txBody>
      </p:sp>
      <p:sp>
        <p:nvSpPr>
          <p:cNvPr id="19" name="Retângulo: Cantos Arredondados 18">
            <a:extLst>
              <a:ext uri="{FF2B5EF4-FFF2-40B4-BE49-F238E27FC236}">
                <a16:creationId xmlns:a16="http://schemas.microsoft.com/office/drawing/2014/main" id="{1DA2D2CA-CD00-6E15-5A50-FE80407CB212}"/>
              </a:ext>
            </a:extLst>
          </p:cNvPr>
          <p:cNvSpPr/>
          <p:nvPr/>
        </p:nvSpPr>
        <p:spPr>
          <a:xfrm>
            <a:off x="5078145" y="2284060"/>
            <a:ext cx="957600" cy="43095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6</a:t>
            </a:r>
          </a:p>
        </p:txBody>
      </p:sp>
      <p:cxnSp>
        <p:nvCxnSpPr>
          <p:cNvPr id="21" name="Conector de Seta Reta 20">
            <a:extLst>
              <a:ext uri="{FF2B5EF4-FFF2-40B4-BE49-F238E27FC236}">
                <a16:creationId xmlns:a16="http://schemas.microsoft.com/office/drawing/2014/main" id="{C128FE8C-371F-2FE0-6D72-C8527E3A0976}"/>
              </a:ext>
            </a:extLst>
          </p:cNvPr>
          <p:cNvCxnSpPr>
            <a:cxnSpLocks/>
          </p:cNvCxnSpPr>
          <p:nvPr/>
        </p:nvCxnSpPr>
        <p:spPr>
          <a:xfrm flipV="1">
            <a:off x="2416151" y="3502766"/>
            <a:ext cx="3977722" cy="4"/>
          </a:xfrm>
          <a:prstGeom prst="straightConnector1">
            <a:avLst/>
          </a:prstGeom>
          <a:ln>
            <a:solidFill>
              <a:schemeClr val="bg1">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953ABC8F-1A92-1624-2E06-60D28B2BADF6}"/>
              </a:ext>
            </a:extLst>
          </p:cNvPr>
          <p:cNvCxnSpPr>
            <a:cxnSpLocks/>
          </p:cNvCxnSpPr>
          <p:nvPr/>
        </p:nvCxnSpPr>
        <p:spPr>
          <a:xfrm>
            <a:off x="2416151" y="3502770"/>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6" name="Conector reto 25">
            <a:extLst>
              <a:ext uri="{FF2B5EF4-FFF2-40B4-BE49-F238E27FC236}">
                <a16:creationId xmlns:a16="http://schemas.microsoft.com/office/drawing/2014/main" id="{3927A6CC-8C13-2C3B-D9F7-310486605054}"/>
              </a:ext>
            </a:extLst>
          </p:cNvPr>
          <p:cNvCxnSpPr>
            <a:cxnSpLocks/>
          </p:cNvCxnSpPr>
          <p:nvPr/>
        </p:nvCxnSpPr>
        <p:spPr>
          <a:xfrm>
            <a:off x="2828855" y="3504336"/>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7" name="Conector reto 26">
            <a:extLst>
              <a:ext uri="{FF2B5EF4-FFF2-40B4-BE49-F238E27FC236}">
                <a16:creationId xmlns:a16="http://schemas.microsoft.com/office/drawing/2014/main" id="{60E841B3-E386-7262-E55F-F695D0449D6F}"/>
              </a:ext>
            </a:extLst>
          </p:cNvPr>
          <p:cNvCxnSpPr>
            <a:cxnSpLocks/>
          </p:cNvCxnSpPr>
          <p:nvPr/>
        </p:nvCxnSpPr>
        <p:spPr>
          <a:xfrm>
            <a:off x="3269368" y="3504336"/>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28" name="Conector reto 27">
            <a:extLst>
              <a:ext uri="{FF2B5EF4-FFF2-40B4-BE49-F238E27FC236}">
                <a16:creationId xmlns:a16="http://schemas.microsoft.com/office/drawing/2014/main" id="{F4032696-6333-9D1F-D684-0CA124CF308D}"/>
              </a:ext>
            </a:extLst>
          </p:cNvPr>
          <p:cNvCxnSpPr>
            <a:cxnSpLocks/>
          </p:cNvCxnSpPr>
          <p:nvPr/>
        </p:nvCxnSpPr>
        <p:spPr>
          <a:xfrm>
            <a:off x="3682072" y="3506942"/>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0" name="Conector reto 29">
            <a:extLst>
              <a:ext uri="{FF2B5EF4-FFF2-40B4-BE49-F238E27FC236}">
                <a16:creationId xmlns:a16="http://schemas.microsoft.com/office/drawing/2014/main" id="{FC691481-3200-D41C-1C36-5CBDEBD850A2}"/>
              </a:ext>
            </a:extLst>
          </p:cNvPr>
          <p:cNvCxnSpPr>
            <a:cxnSpLocks/>
          </p:cNvCxnSpPr>
          <p:nvPr/>
        </p:nvCxnSpPr>
        <p:spPr>
          <a:xfrm>
            <a:off x="4096520" y="3502768"/>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1" name="Conector reto 30">
            <a:extLst>
              <a:ext uri="{FF2B5EF4-FFF2-40B4-BE49-F238E27FC236}">
                <a16:creationId xmlns:a16="http://schemas.microsoft.com/office/drawing/2014/main" id="{CD60C5E3-64D9-C5A3-9C52-D299F66A603B}"/>
              </a:ext>
            </a:extLst>
          </p:cNvPr>
          <p:cNvCxnSpPr>
            <a:cxnSpLocks/>
          </p:cNvCxnSpPr>
          <p:nvPr/>
        </p:nvCxnSpPr>
        <p:spPr>
          <a:xfrm>
            <a:off x="4509224" y="3502768"/>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2" name="Conector reto 31">
            <a:extLst>
              <a:ext uri="{FF2B5EF4-FFF2-40B4-BE49-F238E27FC236}">
                <a16:creationId xmlns:a16="http://schemas.microsoft.com/office/drawing/2014/main" id="{C5FBECB4-9620-BFBD-8C00-468B157C4ABC}"/>
              </a:ext>
            </a:extLst>
          </p:cNvPr>
          <p:cNvCxnSpPr>
            <a:cxnSpLocks/>
          </p:cNvCxnSpPr>
          <p:nvPr/>
        </p:nvCxnSpPr>
        <p:spPr>
          <a:xfrm>
            <a:off x="4921928" y="3502767"/>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cxnSp>
        <p:nvCxnSpPr>
          <p:cNvPr id="34" name="Conector reto 33">
            <a:extLst>
              <a:ext uri="{FF2B5EF4-FFF2-40B4-BE49-F238E27FC236}">
                <a16:creationId xmlns:a16="http://schemas.microsoft.com/office/drawing/2014/main" id="{BB063175-C1C5-5BA8-9581-09EE20DB9B79}"/>
              </a:ext>
            </a:extLst>
          </p:cNvPr>
          <p:cNvCxnSpPr>
            <a:cxnSpLocks/>
          </p:cNvCxnSpPr>
          <p:nvPr/>
        </p:nvCxnSpPr>
        <p:spPr>
          <a:xfrm>
            <a:off x="5344193" y="3496112"/>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35" name="Retângulo 34">
            <a:extLst>
              <a:ext uri="{FF2B5EF4-FFF2-40B4-BE49-F238E27FC236}">
                <a16:creationId xmlns:a16="http://schemas.microsoft.com/office/drawing/2014/main" id="{C0BA345C-3A52-4F46-D1AA-45525AB761B3}"/>
              </a:ext>
            </a:extLst>
          </p:cNvPr>
          <p:cNvSpPr/>
          <p:nvPr/>
        </p:nvSpPr>
        <p:spPr>
          <a:xfrm>
            <a:off x="2416151" y="3195639"/>
            <a:ext cx="412704" cy="29226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36" name="Retângulo 35">
            <a:extLst>
              <a:ext uri="{FF2B5EF4-FFF2-40B4-BE49-F238E27FC236}">
                <a16:creationId xmlns:a16="http://schemas.microsoft.com/office/drawing/2014/main" id="{770BB07D-1A81-5E35-6218-73B07E109B99}"/>
              </a:ext>
            </a:extLst>
          </p:cNvPr>
          <p:cNvSpPr/>
          <p:nvPr/>
        </p:nvSpPr>
        <p:spPr>
          <a:xfrm>
            <a:off x="2828855" y="3195639"/>
            <a:ext cx="412704" cy="29226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0" name="Retângulo 39">
            <a:extLst>
              <a:ext uri="{FF2B5EF4-FFF2-40B4-BE49-F238E27FC236}">
                <a16:creationId xmlns:a16="http://schemas.microsoft.com/office/drawing/2014/main" id="{80E36914-C15A-DF58-4587-50A3766E8E91}"/>
              </a:ext>
            </a:extLst>
          </p:cNvPr>
          <p:cNvSpPr/>
          <p:nvPr/>
        </p:nvSpPr>
        <p:spPr>
          <a:xfrm>
            <a:off x="3250034" y="3192045"/>
            <a:ext cx="412704" cy="29776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3" name="Retângulo 42">
            <a:extLst>
              <a:ext uri="{FF2B5EF4-FFF2-40B4-BE49-F238E27FC236}">
                <a16:creationId xmlns:a16="http://schemas.microsoft.com/office/drawing/2014/main" id="{A0AB72B5-DFFA-1A5D-16F8-699AC05A03B6}"/>
              </a:ext>
            </a:extLst>
          </p:cNvPr>
          <p:cNvSpPr/>
          <p:nvPr/>
        </p:nvSpPr>
        <p:spPr>
          <a:xfrm>
            <a:off x="3677514" y="3192045"/>
            <a:ext cx="412704" cy="29776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B</a:t>
            </a:r>
          </a:p>
        </p:txBody>
      </p:sp>
      <p:sp>
        <p:nvSpPr>
          <p:cNvPr id="44" name="Retângulo 43">
            <a:extLst>
              <a:ext uri="{FF2B5EF4-FFF2-40B4-BE49-F238E27FC236}">
                <a16:creationId xmlns:a16="http://schemas.microsoft.com/office/drawing/2014/main" id="{98A3E528-92FD-F677-7BB5-1F97C799D060}"/>
              </a:ext>
            </a:extLst>
          </p:cNvPr>
          <p:cNvSpPr/>
          <p:nvPr/>
        </p:nvSpPr>
        <p:spPr>
          <a:xfrm>
            <a:off x="4098694" y="3192045"/>
            <a:ext cx="412704" cy="29804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45" name="Retângulo 44">
            <a:extLst>
              <a:ext uri="{FF2B5EF4-FFF2-40B4-BE49-F238E27FC236}">
                <a16:creationId xmlns:a16="http://schemas.microsoft.com/office/drawing/2014/main" id="{7884BD56-6878-3B64-CBB8-2FB52FD30770}"/>
              </a:ext>
            </a:extLst>
          </p:cNvPr>
          <p:cNvSpPr/>
          <p:nvPr/>
        </p:nvSpPr>
        <p:spPr>
          <a:xfrm>
            <a:off x="4502922" y="3192046"/>
            <a:ext cx="412704" cy="3002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sp>
        <p:nvSpPr>
          <p:cNvPr id="51" name="Retângulo 50">
            <a:extLst>
              <a:ext uri="{FF2B5EF4-FFF2-40B4-BE49-F238E27FC236}">
                <a16:creationId xmlns:a16="http://schemas.microsoft.com/office/drawing/2014/main" id="{FD853102-AD26-0868-350F-A39898336CB5}"/>
              </a:ext>
            </a:extLst>
          </p:cNvPr>
          <p:cNvSpPr/>
          <p:nvPr/>
        </p:nvSpPr>
        <p:spPr>
          <a:xfrm>
            <a:off x="4931489" y="3192045"/>
            <a:ext cx="412704" cy="29585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C</a:t>
            </a:r>
          </a:p>
        </p:txBody>
      </p:sp>
      <p:sp>
        <p:nvSpPr>
          <p:cNvPr id="59" name="CaixaDeTexto 58">
            <a:extLst>
              <a:ext uri="{FF2B5EF4-FFF2-40B4-BE49-F238E27FC236}">
                <a16:creationId xmlns:a16="http://schemas.microsoft.com/office/drawing/2014/main" id="{14C26F13-2668-D6A1-D567-860CC82ADA0C}"/>
              </a:ext>
            </a:extLst>
          </p:cNvPr>
          <p:cNvSpPr txBox="1"/>
          <p:nvPr/>
        </p:nvSpPr>
        <p:spPr>
          <a:xfrm>
            <a:off x="2232623" y="3585211"/>
            <a:ext cx="311122" cy="246221"/>
          </a:xfrm>
          <a:prstGeom prst="rect">
            <a:avLst/>
          </a:prstGeom>
          <a:noFill/>
        </p:spPr>
        <p:txBody>
          <a:bodyPr wrap="square" rtlCol="0">
            <a:spAutoFit/>
          </a:bodyPr>
          <a:lstStyle/>
          <a:p>
            <a:r>
              <a:rPr lang="pt-BR" sz="1000" dirty="0"/>
              <a:t>0</a:t>
            </a:r>
          </a:p>
        </p:txBody>
      </p:sp>
      <p:sp>
        <p:nvSpPr>
          <p:cNvPr id="60" name="CaixaDeTexto 59">
            <a:extLst>
              <a:ext uri="{FF2B5EF4-FFF2-40B4-BE49-F238E27FC236}">
                <a16:creationId xmlns:a16="http://schemas.microsoft.com/office/drawing/2014/main" id="{9A22F68B-82B5-A344-C57A-02D58CFCEEDE}"/>
              </a:ext>
            </a:extLst>
          </p:cNvPr>
          <p:cNvSpPr txBox="1"/>
          <p:nvPr/>
        </p:nvSpPr>
        <p:spPr>
          <a:xfrm>
            <a:off x="2662072" y="3585211"/>
            <a:ext cx="249285" cy="246221"/>
          </a:xfrm>
          <a:prstGeom prst="rect">
            <a:avLst/>
          </a:prstGeom>
          <a:noFill/>
        </p:spPr>
        <p:txBody>
          <a:bodyPr wrap="square" rtlCol="0">
            <a:spAutoFit/>
          </a:bodyPr>
          <a:lstStyle/>
          <a:p>
            <a:r>
              <a:rPr lang="pt-BR" sz="1000" dirty="0"/>
              <a:t>3</a:t>
            </a:r>
          </a:p>
        </p:txBody>
      </p:sp>
      <p:sp>
        <p:nvSpPr>
          <p:cNvPr id="61" name="CaixaDeTexto 60">
            <a:extLst>
              <a:ext uri="{FF2B5EF4-FFF2-40B4-BE49-F238E27FC236}">
                <a16:creationId xmlns:a16="http://schemas.microsoft.com/office/drawing/2014/main" id="{772D01B9-6D30-7CB1-7CC0-9DA434CB8E7A}"/>
              </a:ext>
            </a:extLst>
          </p:cNvPr>
          <p:cNvSpPr txBox="1"/>
          <p:nvPr/>
        </p:nvSpPr>
        <p:spPr>
          <a:xfrm>
            <a:off x="3095929" y="3598960"/>
            <a:ext cx="159455" cy="246221"/>
          </a:xfrm>
          <a:prstGeom prst="rect">
            <a:avLst/>
          </a:prstGeom>
          <a:noFill/>
        </p:spPr>
        <p:txBody>
          <a:bodyPr wrap="square" rtlCol="0">
            <a:spAutoFit/>
          </a:bodyPr>
          <a:lstStyle/>
          <a:p>
            <a:r>
              <a:rPr lang="pt-BR" sz="1000" dirty="0"/>
              <a:t>6</a:t>
            </a:r>
          </a:p>
        </p:txBody>
      </p:sp>
      <p:sp>
        <p:nvSpPr>
          <p:cNvPr id="62" name="CaixaDeTexto 61">
            <a:extLst>
              <a:ext uri="{FF2B5EF4-FFF2-40B4-BE49-F238E27FC236}">
                <a16:creationId xmlns:a16="http://schemas.microsoft.com/office/drawing/2014/main" id="{19882766-A18E-6761-E517-BE54B81B9A30}"/>
              </a:ext>
            </a:extLst>
          </p:cNvPr>
          <p:cNvSpPr txBox="1"/>
          <p:nvPr/>
        </p:nvSpPr>
        <p:spPr>
          <a:xfrm>
            <a:off x="3515945" y="3598960"/>
            <a:ext cx="200095" cy="246221"/>
          </a:xfrm>
          <a:prstGeom prst="rect">
            <a:avLst/>
          </a:prstGeom>
          <a:noFill/>
        </p:spPr>
        <p:txBody>
          <a:bodyPr wrap="square" rtlCol="0">
            <a:spAutoFit/>
          </a:bodyPr>
          <a:lstStyle/>
          <a:p>
            <a:r>
              <a:rPr lang="pt-BR" sz="1000" dirty="0"/>
              <a:t>9</a:t>
            </a:r>
          </a:p>
        </p:txBody>
      </p:sp>
      <p:sp>
        <p:nvSpPr>
          <p:cNvPr id="63" name="CaixaDeTexto 62">
            <a:extLst>
              <a:ext uri="{FF2B5EF4-FFF2-40B4-BE49-F238E27FC236}">
                <a16:creationId xmlns:a16="http://schemas.microsoft.com/office/drawing/2014/main" id="{917654EB-6C6A-682C-5717-382852BAB496}"/>
              </a:ext>
            </a:extLst>
          </p:cNvPr>
          <p:cNvSpPr txBox="1"/>
          <p:nvPr/>
        </p:nvSpPr>
        <p:spPr>
          <a:xfrm>
            <a:off x="3848200" y="3588995"/>
            <a:ext cx="412701" cy="246221"/>
          </a:xfrm>
          <a:prstGeom prst="rect">
            <a:avLst/>
          </a:prstGeom>
          <a:noFill/>
        </p:spPr>
        <p:txBody>
          <a:bodyPr wrap="square" rtlCol="0">
            <a:spAutoFit/>
          </a:bodyPr>
          <a:lstStyle/>
          <a:p>
            <a:r>
              <a:rPr lang="pt-BR" sz="1000" dirty="0"/>
              <a:t>12</a:t>
            </a:r>
          </a:p>
        </p:txBody>
      </p:sp>
      <p:sp>
        <p:nvSpPr>
          <p:cNvPr id="1664" name="CaixaDeTexto 1663">
            <a:extLst>
              <a:ext uri="{FF2B5EF4-FFF2-40B4-BE49-F238E27FC236}">
                <a16:creationId xmlns:a16="http://schemas.microsoft.com/office/drawing/2014/main" id="{E404979C-514E-E95F-84DD-BE1962ADA03E}"/>
              </a:ext>
            </a:extLst>
          </p:cNvPr>
          <p:cNvSpPr txBox="1"/>
          <p:nvPr/>
        </p:nvSpPr>
        <p:spPr>
          <a:xfrm>
            <a:off x="4243024" y="3585211"/>
            <a:ext cx="352117" cy="246221"/>
          </a:xfrm>
          <a:prstGeom prst="rect">
            <a:avLst/>
          </a:prstGeom>
          <a:noFill/>
        </p:spPr>
        <p:txBody>
          <a:bodyPr wrap="square" rtlCol="0">
            <a:spAutoFit/>
          </a:bodyPr>
          <a:lstStyle/>
          <a:p>
            <a:r>
              <a:rPr lang="pt-BR" sz="1000" dirty="0"/>
              <a:t>15</a:t>
            </a:r>
          </a:p>
        </p:txBody>
      </p:sp>
      <p:sp>
        <p:nvSpPr>
          <p:cNvPr id="1665" name="CaixaDeTexto 1664">
            <a:extLst>
              <a:ext uri="{FF2B5EF4-FFF2-40B4-BE49-F238E27FC236}">
                <a16:creationId xmlns:a16="http://schemas.microsoft.com/office/drawing/2014/main" id="{C889BBE8-B44C-EEBA-A0DC-563470771C79}"/>
              </a:ext>
            </a:extLst>
          </p:cNvPr>
          <p:cNvSpPr txBox="1"/>
          <p:nvPr/>
        </p:nvSpPr>
        <p:spPr>
          <a:xfrm>
            <a:off x="4669501" y="3580203"/>
            <a:ext cx="371652" cy="246221"/>
          </a:xfrm>
          <a:prstGeom prst="rect">
            <a:avLst/>
          </a:prstGeom>
          <a:noFill/>
        </p:spPr>
        <p:txBody>
          <a:bodyPr wrap="square" rtlCol="0">
            <a:spAutoFit/>
          </a:bodyPr>
          <a:lstStyle/>
          <a:p>
            <a:r>
              <a:rPr lang="pt-BR" sz="1000" dirty="0"/>
              <a:t>18</a:t>
            </a:r>
          </a:p>
        </p:txBody>
      </p:sp>
      <p:sp>
        <p:nvSpPr>
          <p:cNvPr id="1666" name="CaixaDeTexto 1665">
            <a:extLst>
              <a:ext uri="{FF2B5EF4-FFF2-40B4-BE49-F238E27FC236}">
                <a16:creationId xmlns:a16="http://schemas.microsoft.com/office/drawing/2014/main" id="{3B2ABBBD-F23D-61CF-F20F-0CF930CB3F83}"/>
              </a:ext>
            </a:extLst>
          </p:cNvPr>
          <p:cNvSpPr txBox="1"/>
          <p:nvPr/>
        </p:nvSpPr>
        <p:spPr>
          <a:xfrm>
            <a:off x="5127496" y="3580202"/>
            <a:ext cx="429449" cy="246221"/>
          </a:xfrm>
          <a:prstGeom prst="rect">
            <a:avLst/>
          </a:prstGeom>
          <a:noFill/>
        </p:spPr>
        <p:txBody>
          <a:bodyPr wrap="square" rtlCol="0">
            <a:spAutoFit/>
          </a:bodyPr>
          <a:lstStyle/>
          <a:p>
            <a:r>
              <a:rPr lang="pt-BR" sz="1000" dirty="0"/>
              <a:t>21</a:t>
            </a:r>
          </a:p>
        </p:txBody>
      </p:sp>
      <p:sp>
        <p:nvSpPr>
          <p:cNvPr id="9" name="Retângulo 8">
            <a:extLst>
              <a:ext uri="{FF2B5EF4-FFF2-40B4-BE49-F238E27FC236}">
                <a16:creationId xmlns:a16="http://schemas.microsoft.com/office/drawing/2014/main" id="{5C3BEC55-7A9A-0F30-274A-D81D2FAC0A27}"/>
              </a:ext>
            </a:extLst>
          </p:cNvPr>
          <p:cNvSpPr/>
          <p:nvPr/>
        </p:nvSpPr>
        <p:spPr>
          <a:xfrm>
            <a:off x="5360877" y="3192045"/>
            <a:ext cx="823502" cy="29585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10000"/>
                  </a:schemeClr>
                </a:solidFill>
              </a:rPr>
              <a:t>A</a:t>
            </a:r>
          </a:p>
        </p:txBody>
      </p:sp>
      <p:cxnSp>
        <p:nvCxnSpPr>
          <p:cNvPr id="11" name="Conector reto 10">
            <a:extLst>
              <a:ext uri="{FF2B5EF4-FFF2-40B4-BE49-F238E27FC236}">
                <a16:creationId xmlns:a16="http://schemas.microsoft.com/office/drawing/2014/main" id="{221C0F85-5898-AECE-E864-AF065154CFB0}"/>
              </a:ext>
            </a:extLst>
          </p:cNvPr>
          <p:cNvCxnSpPr>
            <a:cxnSpLocks/>
          </p:cNvCxnSpPr>
          <p:nvPr/>
        </p:nvCxnSpPr>
        <p:spPr>
          <a:xfrm>
            <a:off x="6191397" y="3504905"/>
            <a:ext cx="0" cy="168179"/>
          </a:xfrm>
          <a:prstGeom prst="line">
            <a:avLst/>
          </a:prstGeom>
          <a:ln>
            <a:solidFill>
              <a:schemeClr val="bg1">
                <a:lumMod val="10000"/>
              </a:schemeClr>
            </a:solidFill>
          </a:ln>
        </p:spPr>
        <p:style>
          <a:lnRef idx="1">
            <a:schemeClr val="dk1"/>
          </a:lnRef>
          <a:fillRef idx="0">
            <a:schemeClr val="dk1"/>
          </a:fillRef>
          <a:effectRef idx="0">
            <a:schemeClr val="dk1"/>
          </a:effectRef>
          <a:fontRef idx="minor">
            <a:schemeClr val="tx1"/>
          </a:fontRef>
        </p:style>
      </p:cxnSp>
      <p:sp>
        <p:nvSpPr>
          <p:cNvPr id="12" name="CaixaDeTexto 11">
            <a:extLst>
              <a:ext uri="{FF2B5EF4-FFF2-40B4-BE49-F238E27FC236}">
                <a16:creationId xmlns:a16="http://schemas.microsoft.com/office/drawing/2014/main" id="{8A9CA3C9-DE3E-5EB7-2A8A-927C72234B36}"/>
              </a:ext>
            </a:extLst>
          </p:cNvPr>
          <p:cNvSpPr txBox="1"/>
          <p:nvPr/>
        </p:nvSpPr>
        <p:spPr>
          <a:xfrm>
            <a:off x="5948286" y="3586856"/>
            <a:ext cx="429449" cy="246221"/>
          </a:xfrm>
          <a:prstGeom prst="rect">
            <a:avLst/>
          </a:prstGeom>
          <a:noFill/>
        </p:spPr>
        <p:txBody>
          <a:bodyPr wrap="square" rtlCol="0">
            <a:spAutoFit/>
          </a:bodyPr>
          <a:lstStyle/>
          <a:p>
            <a:r>
              <a:rPr lang="pt-BR" sz="1000" dirty="0"/>
              <a:t>30</a:t>
            </a:r>
          </a:p>
        </p:txBody>
      </p:sp>
      <p:sp>
        <p:nvSpPr>
          <p:cNvPr id="8" name="Retângulo 7">
            <a:extLst>
              <a:ext uri="{FF2B5EF4-FFF2-40B4-BE49-F238E27FC236}">
                <a16:creationId xmlns:a16="http://schemas.microsoft.com/office/drawing/2014/main" id="{08A8F900-BE32-E478-B5EC-4F84B88DD1FE}"/>
              </a:ext>
            </a:extLst>
          </p:cNvPr>
          <p:cNvSpPr/>
          <p:nvPr/>
        </p:nvSpPr>
        <p:spPr>
          <a:xfrm>
            <a:off x="4090218" y="2413000"/>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3</a:t>
            </a:r>
            <a:endParaRPr lang="pt-BR" dirty="0">
              <a:ln>
                <a:solidFill>
                  <a:srgbClr val="000000"/>
                </a:solidFill>
              </a:ln>
              <a:solidFill>
                <a:srgbClr val="000000"/>
              </a:solidFill>
            </a:endParaRPr>
          </a:p>
        </p:txBody>
      </p:sp>
      <p:sp>
        <p:nvSpPr>
          <p:cNvPr id="15" name="Retângulo 14">
            <a:extLst>
              <a:ext uri="{FF2B5EF4-FFF2-40B4-BE49-F238E27FC236}">
                <a16:creationId xmlns:a16="http://schemas.microsoft.com/office/drawing/2014/main" id="{6CCD2137-4539-6F63-2FDC-2A03307FE0AE}"/>
              </a:ext>
            </a:extLst>
          </p:cNvPr>
          <p:cNvSpPr/>
          <p:nvPr/>
        </p:nvSpPr>
        <p:spPr>
          <a:xfrm>
            <a:off x="5468446" y="2413000"/>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5</a:t>
            </a:r>
            <a:endParaRPr lang="pt-BR" dirty="0">
              <a:ln>
                <a:solidFill>
                  <a:srgbClr val="000000"/>
                </a:solidFill>
              </a:ln>
              <a:solidFill>
                <a:srgbClr val="000000"/>
              </a:solidFill>
            </a:endParaRPr>
          </a:p>
        </p:txBody>
      </p:sp>
      <p:sp>
        <p:nvSpPr>
          <p:cNvPr id="16" name="Retângulo 15">
            <a:extLst>
              <a:ext uri="{FF2B5EF4-FFF2-40B4-BE49-F238E27FC236}">
                <a16:creationId xmlns:a16="http://schemas.microsoft.com/office/drawing/2014/main" id="{31CC523B-A699-CDC9-4063-B5597C844844}"/>
              </a:ext>
            </a:extLst>
          </p:cNvPr>
          <p:cNvSpPr/>
          <p:nvPr/>
        </p:nvSpPr>
        <p:spPr>
          <a:xfrm>
            <a:off x="4079921" y="2401876"/>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2</a:t>
            </a:r>
            <a:endParaRPr lang="pt-BR" dirty="0">
              <a:ln>
                <a:solidFill>
                  <a:srgbClr val="000000"/>
                </a:solidFill>
              </a:ln>
              <a:solidFill>
                <a:srgbClr val="000000"/>
              </a:solidFill>
            </a:endParaRPr>
          </a:p>
        </p:txBody>
      </p:sp>
      <p:sp>
        <p:nvSpPr>
          <p:cNvPr id="20" name="Retângulo 19">
            <a:extLst>
              <a:ext uri="{FF2B5EF4-FFF2-40B4-BE49-F238E27FC236}">
                <a16:creationId xmlns:a16="http://schemas.microsoft.com/office/drawing/2014/main" id="{F381C821-79CE-66AB-3589-B3939DB03BA6}"/>
              </a:ext>
            </a:extLst>
          </p:cNvPr>
          <p:cNvSpPr/>
          <p:nvPr/>
        </p:nvSpPr>
        <p:spPr>
          <a:xfrm>
            <a:off x="5478540" y="2413000"/>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4</a:t>
            </a:r>
            <a:endParaRPr lang="pt-BR" dirty="0">
              <a:ln>
                <a:solidFill>
                  <a:srgbClr val="000000"/>
                </a:solidFill>
              </a:ln>
              <a:solidFill>
                <a:srgbClr val="000000"/>
              </a:solidFill>
            </a:endParaRPr>
          </a:p>
        </p:txBody>
      </p:sp>
      <p:sp>
        <p:nvSpPr>
          <p:cNvPr id="22" name="Retângulo 21">
            <a:extLst>
              <a:ext uri="{FF2B5EF4-FFF2-40B4-BE49-F238E27FC236}">
                <a16:creationId xmlns:a16="http://schemas.microsoft.com/office/drawing/2014/main" id="{C17DE7E5-B316-F197-D76D-C1F65BF68654}"/>
              </a:ext>
            </a:extLst>
          </p:cNvPr>
          <p:cNvSpPr/>
          <p:nvPr/>
        </p:nvSpPr>
        <p:spPr>
          <a:xfrm>
            <a:off x="4099981" y="2415636"/>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1</a:t>
            </a:r>
            <a:endParaRPr lang="pt-BR" dirty="0">
              <a:ln>
                <a:solidFill>
                  <a:srgbClr val="000000"/>
                </a:solidFill>
              </a:ln>
              <a:solidFill>
                <a:srgbClr val="000000"/>
              </a:solidFill>
            </a:endParaRPr>
          </a:p>
        </p:txBody>
      </p:sp>
      <p:sp>
        <p:nvSpPr>
          <p:cNvPr id="24" name="Retângulo 23">
            <a:extLst>
              <a:ext uri="{FF2B5EF4-FFF2-40B4-BE49-F238E27FC236}">
                <a16:creationId xmlns:a16="http://schemas.microsoft.com/office/drawing/2014/main" id="{4DFA27EC-B469-D7F0-44F0-366FB98C6187}"/>
              </a:ext>
            </a:extLst>
          </p:cNvPr>
          <p:cNvSpPr/>
          <p:nvPr/>
        </p:nvSpPr>
        <p:spPr>
          <a:xfrm>
            <a:off x="5489921" y="2395429"/>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3</a:t>
            </a:r>
            <a:endParaRPr lang="pt-BR" dirty="0">
              <a:ln>
                <a:solidFill>
                  <a:srgbClr val="000000"/>
                </a:solidFill>
              </a:ln>
              <a:solidFill>
                <a:srgbClr val="000000"/>
              </a:solidFill>
            </a:endParaRPr>
          </a:p>
        </p:txBody>
      </p:sp>
      <p:sp>
        <p:nvSpPr>
          <p:cNvPr id="25" name="Retângulo 24">
            <a:extLst>
              <a:ext uri="{FF2B5EF4-FFF2-40B4-BE49-F238E27FC236}">
                <a16:creationId xmlns:a16="http://schemas.microsoft.com/office/drawing/2014/main" id="{79433404-799D-6741-1C73-60010790C292}"/>
              </a:ext>
            </a:extLst>
          </p:cNvPr>
          <p:cNvSpPr/>
          <p:nvPr/>
        </p:nvSpPr>
        <p:spPr>
          <a:xfrm>
            <a:off x="2774203" y="2392254"/>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1</a:t>
            </a:r>
            <a:endParaRPr lang="pt-BR" dirty="0">
              <a:ln>
                <a:solidFill>
                  <a:srgbClr val="000000"/>
                </a:solidFill>
              </a:ln>
              <a:solidFill>
                <a:srgbClr val="000000"/>
              </a:solidFill>
            </a:endParaRPr>
          </a:p>
        </p:txBody>
      </p:sp>
      <p:sp>
        <p:nvSpPr>
          <p:cNvPr id="29" name="Retângulo 28">
            <a:extLst>
              <a:ext uri="{FF2B5EF4-FFF2-40B4-BE49-F238E27FC236}">
                <a16:creationId xmlns:a16="http://schemas.microsoft.com/office/drawing/2014/main" id="{C2931D91-5068-694A-AA45-2CF692508D9C}"/>
              </a:ext>
            </a:extLst>
          </p:cNvPr>
          <p:cNvSpPr/>
          <p:nvPr/>
        </p:nvSpPr>
        <p:spPr>
          <a:xfrm>
            <a:off x="5457065" y="2401876"/>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2</a:t>
            </a:r>
            <a:endParaRPr lang="pt-BR" dirty="0">
              <a:ln>
                <a:solidFill>
                  <a:srgbClr val="000000"/>
                </a:solidFill>
              </a:ln>
              <a:solidFill>
                <a:srgbClr val="000000"/>
              </a:solidFill>
            </a:endParaRPr>
          </a:p>
        </p:txBody>
      </p:sp>
      <p:sp>
        <p:nvSpPr>
          <p:cNvPr id="37" name="Retângulo 36">
            <a:extLst>
              <a:ext uri="{FF2B5EF4-FFF2-40B4-BE49-F238E27FC236}">
                <a16:creationId xmlns:a16="http://schemas.microsoft.com/office/drawing/2014/main" id="{E3263DE1-CF7C-9C0B-7EAC-5E79707AC2F8}"/>
              </a:ext>
            </a:extLst>
          </p:cNvPr>
          <p:cNvSpPr/>
          <p:nvPr/>
        </p:nvSpPr>
        <p:spPr>
          <a:xfrm>
            <a:off x="5467802" y="2418811"/>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1</a:t>
            </a:r>
            <a:endParaRPr lang="pt-BR" dirty="0">
              <a:ln>
                <a:solidFill>
                  <a:srgbClr val="000000"/>
                </a:solidFill>
              </a:ln>
              <a:solidFill>
                <a:srgbClr val="000000"/>
              </a:solidFill>
            </a:endParaRPr>
          </a:p>
        </p:txBody>
      </p:sp>
      <p:sp>
        <p:nvSpPr>
          <p:cNvPr id="38" name="Retângulo 37">
            <a:extLst>
              <a:ext uri="{FF2B5EF4-FFF2-40B4-BE49-F238E27FC236}">
                <a16:creationId xmlns:a16="http://schemas.microsoft.com/office/drawing/2014/main" id="{E5AA23B1-AD31-32F2-E530-D19E685C574C}"/>
              </a:ext>
            </a:extLst>
          </p:cNvPr>
          <p:cNvSpPr/>
          <p:nvPr/>
        </p:nvSpPr>
        <p:spPr>
          <a:xfrm>
            <a:off x="5477896" y="2407687"/>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0</a:t>
            </a:r>
            <a:endParaRPr lang="pt-BR" dirty="0">
              <a:ln>
                <a:solidFill>
                  <a:srgbClr val="000000"/>
                </a:solidFill>
              </a:ln>
              <a:solidFill>
                <a:srgbClr val="000000"/>
              </a:solidFill>
            </a:endParaRPr>
          </a:p>
        </p:txBody>
      </p:sp>
      <p:sp>
        <p:nvSpPr>
          <p:cNvPr id="39" name="Retângulo 38">
            <a:extLst>
              <a:ext uri="{FF2B5EF4-FFF2-40B4-BE49-F238E27FC236}">
                <a16:creationId xmlns:a16="http://schemas.microsoft.com/office/drawing/2014/main" id="{B8A40620-AF37-7E79-3BF6-3E2CA0AF1C85}"/>
              </a:ext>
            </a:extLst>
          </p:cNvPr>
          <p:cNvSpPr/>
          <p:nvPr/>
        </p:nvSpPr>
        <p:spPr>
          <a:xfrm>
            <a:off x="2783653" y="2409978"/>
            <a:ext cx="230957" cy="199584"/>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0</a:t>
            </a:r>
            <a:endParaRPr lang="pt-BR" dirty="0">
              <a:ln>
                <a:solidFill>
                  <a:srgbClr val="000000"/>
                </a:solidFill>
              </a:ln>
              <a:solidFill>
                <a:srgbClr val="000000"/>
              </a:solidFill>
            </a:endParaRPr>
          </a:p>
        </p:txBody>
      </p:sp>
    </p:spTree>
    <p:extLst>
      <p:ext uri="{BB962C8B-B14F-4D97-AF65-F5344CB8AC3E}">
        <p14:creationId xmlns:p14="http://schemas.microsoft.com/office/powerpoint/2010/main" val="426803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fade">
                                      <p:cBhvr>
                                        <p:cTn id="55" dur="500"/>
                                        <p:tgtEl>
                                          <p:spTgt spid="18">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500"/>
                                        <p:tgtEl>
                                          <p:spTgt spid="1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fade">
                                      <p:cBhvr>
                                        <p:cTn id="132" dur="500"/>
                                        <p:tgtEl>
                                          <p:spTgt spid="2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fade">
                                      <p:cBhvr>
                                        <p:cTn id="135" dur="500"/>
                                        <p:tgtEl>
                                          <p:spTgt spid="6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3"/>
                                        </p:tgtEl>
                                        <p:attrNameLst>
                                          <p:attrName>style.visibility</p:attrName>
                                        </p:attrNameLst>
                                      </p:cBhvr>
                                      <p:to>
                                        <p:strVal val="visible"/>
                                      </p:to>
                                    </p:set>
                                    <p:animEffect transition="in" filter="fade">
                                      <p:cBhvr>
                                        <p:cTn id="150" dur="500"/>
                                        <p:tgtEl>
                                          <p:spTgt spid="43"/>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30"/>
                                        </p:tgtEl>
                                        <p:attrNameLst>
                                          <p:attrName>style.visibility</p:attrName>
                                        </p:attrNameLst>
                                      </p:cBhvr>
                                      <p:to>
                                        <p:strVal val="visible"/>
                                      </p:to>
                                    </p:set>
                                    <p:animEffect transition="in" filter="fade">
                                      <p:cBhvr>
                                        <p:cTn id="155" dur="500"/>
                                        <p:tgtEl>
                                          <p:spTgt spid="3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500"/>
                                        <p:tgtEl>
                                          <p:spTgt spid="63"/>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25"/>
                                        </p:tgtEl>
                                        <p:attrNameLst>
                                          <p:attrName>style.visibility</p:attrName>
                                        </p:attrNameLst>
                                      </p:cBhvr>
                                      <p:to>
                                        <p:strVal val="visible"/>
                                      </p:to>
                                    </p:set>
                                    <p:animEffect transition="in" filter="fade">
                                      <p:cBhvr>
                                        <p:cTn id="163" dur="500"/>
                                        <p:tgtEl>
                                          <p:spTgt spid="2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4"/>
                                        </p:tgtEl>
                                        <p:attrNameLst>
                                          <p:attrName>style.visibility</p:attrName>
                                        </p:attrNameLst>
                                      </p:cBhvr>
                                      <p:to>
                                        <p:strVal val="visible"/>
                                      </p:to>
                                    </p:set>
                                    <p:animEffect transition="in" filter="fade">
                                      <p:cBhvr>
                                        <p:cTn id="173" dur="500"/>
                                        <p:tgtEl>
                                          <p:spTgt spid="44"/>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1"/>
                                        </p:tgtEl>
                                        <p:attrNameLst>
                                          <p:attrName>style.visibility</p:attrName>
                                        </p:attrNameLst>
                                      </p:cBhvr>
                                      <p:to>
                                        <p:strVal val="visible"/>
                                      </p:to>
                                    </p:set>
                                    <p:animEffect transition="in" filter="fade">
                                      <p:cBhvr>
                                        <p:cTn id="178" dur="500"/>
                                        <p:tgtEl>
                                          <p:spTgt spid="3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664"/>
                                        </p:tgtEl>
                                        <p:attrNameLst>
                                          <p:attrName>style.visibility</p:attrName>
                                        </p:attrNameLst>
                                      </p:cBhvr>
                                      <p:to>
                                        <p:strVal val="visible"/>
                                      </p:to>
                                    </p:set>
                                    <p:animEffect transition="in" filter="fade">
                                      <p:cBhvr>
                                        <p:cTn id="181" dur="500"/>
                                        <p:tgtEl>
                                          <p:spTgt spid="1664"/>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37"/>
                                        </p:tgtEl>
                                        <p:attrNameLst>
                                          <p:attrName>style.visibility</p:attrName>
                                        </p:attrNameLst>
                                      </p:cBhvr>
                                      <p:to>
                                        <p:strVal val="visible"/>
                                      </p:to>
                                    </p:set>
                                    <p:animEffect transition="in" filter="fade">
                                      <p:cBhvr>
                                        <p:cTn id="186" dur="500"/>
                                        <p:tgtEl>
                                          <p:spTgt spid="37"/>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fade">
                                      <p:cBhvr>
                                        <p:cTn id="191" dur="500"/>
                                        <p:tgtEl>
                                          <p:spTgt spid="45"/>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32"/>
                                        </p:tgtEl>
                                        <p:attrNameLst>
                                          <p:attrName>style.visibility</p:attrName>
                                        </p:attrNameLst>
                                      </p:cBhvr>
                                      <p:to>
                                        <p:strVal val="visible"/>
                                      </p:to>
                                    </p:set>
                                    <p:animEffect transition="in" filter="fade">
                                      <p:cBhvr>
                                        <p:cTn id="196" dur="500"/>
                                        <p:tgtEl>
                                          <p:spTgt spid="32"/>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665"/>
                                        </p:tgtEl>
                                        <p:attrNameLst>
                                          <p:attrName>style.visibility</p:attrName>
                                        </p:attrNameLst>
                                      </p:cBhvr>
                                      <p:to>
                                        <p:strVal val="visible"/>
                                      </p:to>
                                    </p:set>
                                    <p:animEffect transition="in" filter="fade">
                                      <p:cBhvr>
                                        <p:cTn id="199" dur="500"/>
                                        <p:tgtEl>
                                          <p:spTgt spid="1665"/>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38"/>
                                        </p:tgtEl>
                                        <p:attrNameLst>
                                          <p:attrName>style.visibility</p:attrName>
                                        </p:attrNameLst>
                                      </p:cBhvr>
                                      <p:to>
                                        <p:strVal val="visible"/>
                                      </p:to>
                                    </p:set>
                                    <p:animEffect transition="in" filter="fade">
                                      <p:cBhvr>
                                        <p:cTn id="204" dur="500"/>
                                        <p:tgtEl>
                                          <p:spTgt spid="38"/>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1"/>
                                        </p:tgtEl>
                                        <p:attrNameLst>
                                          <p:attrName>style.visibility</p:attrName>
                                        </p:attrNameLst>
                                      </p:cBhvr>
                                      <p:to>
                                        <p:strVal val="visible"/>
                                      </p:to>
                                    </p:set>
                                    <p:animEffect transition="in" filter="fade">
                                      <p:cBhvr>
                                        <p:cTn id="209" dur="500"/>
                                        <p:tgtEl>
                                          <p:spTgt spid="51"/>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34"/>
                                        </p:tgtEl>
                                        <p:attrNameLst>
                                          <p:attrName>style.visibility</p:attrName>
                                        </p:attrNameLst>
                                      </p:cBhvr>
                                      <p:to>
                                        <p:strVal val="visible"/>
                                      </p:to>
                                    </p:set>
                                    <p:animEffect transition="in" filter="fade">
                                      <p:cBhvr>
                                        <p:cTn id="214" dur="500"/>
                                        <p:tgtEl>
                                          <p:spTgt spid="34"/>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666"/>
                                        </p:tgtEl>
                                        <p:attrNameLst>
                                          <p:attrName>style.visibility</p:attrName>
                                        </p:attrNameLst>
                                      </p:cBhvr>
                                      <p:to>
                                        <p:strVal val="visible"/>
                                      </p:to>
                                    </p:set>
                                    <p:animEffect transition="in" filter="fade">
                                      <p:cBhvr>
                                        <p:cTn id="217" dur="500"/>
                                        <p:tgtEl>
                                          <p:spTgt spid="1666"/>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39"/>
                                        </p:tgtEl>
                                        <p:attrNameLst>
                                          <p:attrName>style.visibility</p:attrName>
                                        </p:attrNameLst>
                                      </p:cBhvr>
                                      <p:to>
                                        <p:strVal val="visible"/>
                                      </p:to>
                                    </p:set>
                                    <p:animEffect transition="in" filter="fade">
                                      <p:cBhvr>
                                        <p:cTn id="222" dur="500"/>
                                        <p:tgtEl>
                                          <p:spTgt spid="3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9"/>
                                        </p:tgtEl>
                                        <p:attrNameLst>
                                          <p:attrName>style.visibility</p:attrName>
                                        </p:attrNameLst>
                                      </p:cBhvr>
                                      <p:to>
                                        <p:strVal val="visible"/>
                                      </p:to>
                                    </p:set>
                                    <p:animEffect transition="in" filter="fade">
                                      <p:cBhvr>
                                        <p:cTn id="227" dur="500"/>
                                        <p:tgtEl>
                                          <p:spTgt spid="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1"/>
                                        </p:tgtEl>
                                        <p:attrNameLst>
                                          <p:attrName>style.visibility</p:attrName>
                                        </p:attrNameLst>
                                      </p:cBhvr>
                                      <p:to>
                                        <p:strVal val="visible"/>
                                      </p:to>
                                    </p:set>
                                    <p:animEffect transition="in" filter="fade">
                                      <p:cBhvr>
                                        <p:cTn id="232" dur="500"/>
                                        <p:tgtEl>
                                          <p:spTgt spid="1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2"/>
                                        </p:tgtEl>
                                        <p:attrNameLst>
                                          <p:attrName>style.visibility</p:attrName>
                                        </p:attrNameLst>
                                      </p:cBhvr>
                                      <p:to>
                                        <p:strVal val="visible"/>
                                      </p:to>
                                    </p:set>
                                    <p:animEffect transition="in" filter="fade">
                                      <p:cBhvr>
                                        <p:cTn id="2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2" grpId="0" animBg="1"/>
      <p:bldP spid="3" grpId="0" animBg="1"/>
      <p:bldP spid="4" grpId="0" animBg="1"/>
      <p:bldP spid="5" grpId="0" animBg="1"/>
      <p:bldP spid="10" grpId="0" animBg="1"/>
      <p:bldP spid="13" grpId="0" animBg="1"/>
      <p:bldP spid="17" grpId="0" animBg="1"/>
      <p:bldP spid="18" grpId="0" animBg="1"/>
      <p:bldP spid="19" grpId="0" animBg="1"/>
      <p:bldP spid="35" grpId="0" animBg="1"/>
      <p:bldP spid="36" grpId="0" animBg="1"/>
      <p:bldP spid="40" grpId="0" animBg="1"/>
      <p:bldP spid="43" grpId="0" animBg="1"/>
      <p:bldP spid="44" grpId="0" animBg="1"/>
      <p:bldP spid="45" grpId="0" animBg="1"/>
      <p:bldP spid="51" grpId="0" animBg="1"/>
      <p:bldP spid="59" grpId="0"/>
      <p:bldP spid="60" grpId="0"/>
      <p:bldP spid="61" grpId="0"/>
      <p:bldP spid="62" grpId="0"/>
      <p:bldP spid="63" grpId="0"/>
      <p:bldP spid="1664" grpId="0"/>
      <p:bldP spid="1665" grpId="0"/>
      <p:bldP spid="1666" grpId="0"/>
      <p:bldP spid="9" grpId="0" animBg="1"/>
      <p:bldP spid="12" grpId="0"/>
      <p:bldP spid="8" grpId="0" animBg="1"/>
      <p:bldP spid="15" grpId="0" animBg="1"/>
      <p:bldP spid="16" grpId="0" animBg="1"/>
      <p:bldP spid="20" grpId="0" animBg="1"/>
      <p:bldP spid="22" grpId="0" animBg="1"/>
      <p:bldP spid="24" grpId="0" animBg="1"/>
      <p:bldP spid="25" grpId="0" animBg="1"/>
      <p:bldP spid="29" grpId="0" animBg="1"/>
      <p:bldP spid="37" grpId="0" animBg="1"/>
      <p:bldP spid="38"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graphicFrame>
        <p:nvGraphicFramePr>
          <p:cNvPr id="5" name="Espaço Reservado para Conteúdo 2">
            <a:extLst>
              <a:ext uri="{FF2B5EF4-FFF2-40B4-BE49-F238E27FC236}">
                <a16:creationId xmlns:a16="http://schemas.microsoft.com/office/drawing/2014/main" id="{B9EFBFC0-E0DE-AC52-E427-67739B5C3B70}"/>
              </a:ext>
            </a:extLst>
          </p:cNvPr>
          <p:cNvGraphicFramePr>
            <a:graphicFrameLocks noGrp="1"/>
          </p:cNvGraphicFramePr>
          <p:nvPr>
            <p:extLst>
              <p:ext uri="{D42A27DB-BD31-4B8C-83A1-F6EECF244321}">
                <p14:modId xmlns:p14="http://schemas.microsoft.com/office/powerpoint/2010/main" val="622378350"/>
              </p:ext>
            </p:extLst>
          </p:nvPr>
        </p:nvGraphicFramePr>
        <p:xfrm>
          <a:off x="1817364" y="1244828"/>
          <a:ext cx="4862836" cy="332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B2D7BDB3-BE11-34D8-E298-525638F95C12}"/>
              </a:ext>
            </a:extLst>
          </p:cNvPr>
          <p:cNvSpPr txBox="1"/>
          <p:nvPr/>
        </p:nvSpPr>
        <p:spPr>
          <a:xfrm>
            <a:off x="1200439" y="511058"/>
            <a:ext cx="6611763" cy="523220"/>
          </a:xfrm>
          <a:prstGeom prst="rect">
            <a:avLst/>
          </a:prstGeom>
          <a:noFill/>
        </p:spPr>
        <p:txBody>
          <a:bodyPr wrap="square" lIns="91440" tIns="45720" rIns="91440" bIns="45720" anchor="t">
            <a:spAutoFit/>
          </a:bodyPr>
          <a:lstStyle/>
          <a:p>
            <a:pPr algn="just"/>
            <a:r>
              <a:rPr lang="pt-BR" sz="2800" b="1" i="0" u="none" strike="noStrike" dirty="0">
                <a:solidFill>
                  <a:srgbClr val="000000"/>
                </a:solidFill>
                <a:effectLst/>
                <a:latin typeface="Source Sans Pro" panose="020B0503030403020204" pitchFamily="34" charset="0"/>
              </a:rPr>
              <a:t>4.Sistemas Interativos - Múltiplas Filas</a:t>
            </a:r>
            <a:endParaRPr lang="pt-BR" sz="28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6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Algoritmo de Múltiplas Filas</a:t>
            </a:r>
            <a:endParaRPr dirty="0"/>
          </a:p>
        </p:txBody>
      </p:sp>
      <p:pic>
        <p:nvPicPr>
          <p:cNvPr id="6146" name="Picture 2" descr="Diagrama&#10;&#10;Descrição gerada automaticamente">
            <a:extLst>
              <a:ext uri="{FF2B5EF4-FFF2-40B4-BE49-F238E27FC236}">
                <a16:creationId xmlns:a16="http://schemas.microsoft.com/office/drawing/2014/main" id="{56F91CC7-2F05-2326-D5B9-72B46802D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25" y="1112200"/>
            <a:ext cx="6540500" cy="33274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81EDFD8-B5CC-1FEC-A88B-A58D64D3F5A2}"/>
              </a:ext>
            </a:extLst>
          </p:cNvPr>
          <p:cNvSpPr txBox="1"/>
          <p:nvPr/>
        </p:nvSpPr>
        <p:spPr>
          <a:xfrm>
            <a:off x="1301725" y="4439600"/>
            <a:ext cx="6540501" cy="215444"/>
          </a:xfrm>
          <a:prstGeom prst="rect">
            <a:avLst/>
          </a:prstGeom>
          <a:noFill/>
        </p:spPr>
        <p:txBody>
          <a:bodyPr wrap="square" rtlCol="0">
            <a:spAutoFit/>
          </a:bodyPr>
          <a:lstStyle/>
          <a:p>
            <a:pPr algn="ctr"/>
            <a:r>
              <a:rPr lang="pt-BR" sz="800" i="1" dirty="0"/>
              <a:t>Figura 7: Exemplo de algoritmo de múltiplas filas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6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Algoritmo de Múltiplas Filas - Realimentação</a:t>
            </a:r>
            <a:endParaRPr dirty="0"/>
          </a:p>
        </p:txBody>
      </p:sp>
      <p:pic>
        <p:nvPicPr>
          <p:cNvPr id="7170" name="Picture 2" descr="Diagrama&#10;&#10;Descrição gerada automaticamente">
            <a:extLst>
              <a:ext uri="{FF2B5EF4-FFF2-40B4-BE49-F238E27FC236}">
                <a16:creationId xmlns:a16="http://schemas.microsoft.com/office/drawing/2014/main" id="{45CB440C-5DAA-9868-9C35-C256CA3B9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187" y="1063925"/>
            <a:ext cx="6394450" cy="33020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951A0B64-56D8-61DE-884B-3C3B50FCB6C9}"/>
              </a:ext>
            </a:extLst>
          </p:cNvPr>
          <p:cNvSpPr txBox="1"/>
          <p:nvPr/>
        </p:nvSpPr>
        <p:spPr>
          <a:xfrm>
            <a:off x="1260187" y="4365925"/>
            <a:ext cx="6540501" cy="215444"/>
          </a:xfrm>
          <a:prstGeom prst="rect">
            <a:avLst/>
          </a:prstGeom>
          <a:noFill/>
        </p:spPr>
        <p:txBody>
          <a:bodyPr wrap="square" rtlCol="0">
            <a:spAutoFit/>
          </a:bodyPr>
          <a:lstStyle/>
          <a:p>
            <a:pPr algn="ctr"/>
            <a:r>
              <a:rPr lang="pt-BR" sz="800" i="1" dirty="0"/>
              <a:t>Figura 8: Exemplo de algoritmo de múltiplas filas com realimentação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6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Algoritmo de Múltiplas Filas</a:t>
            </a:r>
            <a:endParaRPr dirty="0"/>
          </a:p>
        </p:txBody>
      </p:sp>
      <p:sp>
        <p:nvSpPr>
          <p:cNvPr id="3" name="CaixaDeTexto 2">
            <a:extLst>
              <a:ext uri="{FF2B5EF4-FFF2-40B4-BE49-F238E27FC236}">
                <a16:creationId xmlns:a16="http://schemas.microsoft.com/office/drawing/2014/main" id="{3D116541-CA2B-28A1-E46D-CCD738762318}"/>
              </a:ext>
            </a:extLst>
          </p:cNvPr>
          <p:cNvSpPr txBox="1"/>
          <p:nvPr/>
        </p:nvSpPr>
        <p:spPr>
          <a:xfrm>
            <a:off x="722375" y="1499960"/>
            <a:ext cx="6388100" cy="1815882"/>
          </a:xfrm>
          <a:prstGeom prst="rect">
            <a:avLst/>
          </a:prstGeom>
          <a:noFill/>
        </p:spPr>
        <p:txBody>
          <a:bodyPr wrap="square">
            <a:spAutoFit/>
          </a:bodyPr>
          <a:lstStyle/>
          <a:p>
            <a:pPr marL="285750" lvl="1" indent="-285750" algn="just" fontAlgn="base">
              <a:buFont typeface="Wingdings" panose="05000000000000000000" pitchFamily="2" charset="2"/>
              <a:buChar char="q"/>
            </a:pPr>
            <a:r>
              <a:rPr lang="pt-BR" sz="1600" b="0" i="0" u="none" strike="noStrike" dirty="0">
                <a:solidFill>
                  <a:srgbClr val="000000"/>
                </a:solidFill>
                <a:effectLst/>
                <a:latin typeface="+mn-lt"/>
              </a:rPr>
              <a:t>Exemplo.: um processo precisa de 100 quantum para ser executado;  </a:t>
            </a:r>
            <a:r>
              <a:rPr lang="pt-BR" sz="1600" b="0" i="0" dirty="0">
                <a:solidFill>
                  <a:srgbClr val="000000"/>
                </a:solidFill>
                <a:effectLst/>
                <a:latin typeface="+mn-lt"/>
              </a:rPr>
              <a:t>​</a:t>
            </a:r>
          </a:p>
          <a:p>
            <a:pPr marL="285750" lvl="8" indent="-285750" algn="just" fontAlgn="base">
              <a:buFont typeface="Arial" panose="020B0604020202020204" pitchFamily="34" charset="0"/>
              <a:buChar char="•"/>
            </a:pPr>
            <a:r>
              <a:rPr lang="pt-BR" sz="1600" b="0" i="0" u="none" strike="noStrike" dirty="0">
                <a:solidFill>
                  <a:srgbClr val="000000"/>
                </a:solidFill>
                <a:effectLst/>
                <a:latin typeface="+mn-lt"/>
              </a:rPr>
              <a:t>Inicialmente, ele recebe um quantum para execução; </a:t>
            </a:r>
            <a:r>
              <a:rPr lang="en-US" sz="1600" b="0" i="0" dirty="0">
                <a:solidFill>
                  <a:srgbClr val="000000"/>
                </a:solidFill>
                <a:effectLst/>
                <a:latin typeface="+mn-lt"/>
              </a:rPr>
              <a:t>​</a:t>
            </a:r>
          </a:p>
          <a:p>
            <a:pPr marL="285750" lvl="5" indent="-285750" algn="just" fontAlgn="base">
              <a:buFont typeface="Arial" panose="020B0604020202020204" pitchFamily="34" charset="0"/>
              <a:buChar char="•"/>
            </a:pPr>
            <a:r>
              <a:rPr lang="pt-BR" sz="1600" b="0" i="0" u="none" strike="noStrike" dirty="0">
                <a:solidFill>
                  <a:srgbClr val="000000"/>
                </a:solidFill>
                <a:effectLst/>
                <a:latin typeface="+mn-lt"/>
              </a:rPr>
              <a:t>Das próximas vezes ele recebe, respectivamente, 2, 4, 8, 16, 32 e 64 quantum (7 chaveamentos) para execução; </a:t>
            </a:r>
            <a:r>
              <a:rPr lang="en-US" sz="1600" b="0" i="0" dirty="0">
                <a:solidFill>
                  <a:srgbClr val="000000"/>
                </a:solidFill>
                <a:effectLst/>
                <a:latin typeface="+mn-lt"/>
              </a:rPr>
              <a:t>​</a:t>
            </a:r>
          </a:p>
          <a:p>
            <a:pPr marL="285750" lvl="1" indent="-285750" algn="just" fontAlgn="base">
              <a:buFont typeface="Arial" panose="020B0604020202020204" pitchFamily="34" charset="0"/>
              <a:buChar char="•"/>
            </a:pPr>
            <a:r>
              <a:rPr lang="pt-BR" sz="1600" b="0" i="0" u="none" strike="noStrike" dirty="0">
                <a:solidFill>
                  <a:srgbClr val="000000"/>
                </a:solidFill>
                <a:effectLst/>
                <a:latin typeface="+mn-lt"/>
              </a:rPr>
              <a:t>Quanto mais próximo de ser finalizado, menos frequente é o processo na CPU.</a:t>
            </a:r>
            <a:endParaRPr lang="pt-BR" sz="1600" b="0" i="0" dirty="0">
              <a:solidFill>
                <a:srgbClr val="000000"/>
              </a:solidFill>
              <a:effectLst/>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65"/>
          <p:cNvSpPr txBox="1">
            <a:spLocks noGrp="1"/>
          </p:cNvSpPr>
          <p:nvPr>
            <p:ph type="title"/>
          </p:nvPr>
        </p:nvSpPr>
        <p:spPr>
          <a:xfrm>
            <a:off x="493774" y="323600"/>
            <a:ext cx="6789676" cy="1333750"/>
          </a:xfrm>
          <a:prstGeom prst="rect">
            <a:avLst/>
          </a:prstGeom>
        </p:spPr>
        <p:txBody>
          <a:bodyPr spcFirstLastPara="1" wrap="square" lIns="91425" tIns="91425" rIns="91425" bIns="91425" anchor="t" anchorCtr="0">
            <a:noAutofit/>
          </a:bodyPr>
          <a:lstStyle/>
          <a:p>
            <a:pPr marL="0" marR="3810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Algoritmo de Múltiplas Filas –vantagens e </a:t>
            </a:r>
            <a:br>
              <a:rPr lang="pt-BR" sz="2800" i="0" u="none" strike="noStrike" dirty="0">
                <a:solidFill>
                  <a:srgbClr val="000000"/>
                </a:solidFill>
                <a:effectLst/>
                <a:latin typeface="Source Sans Pro" panose="020B0503030403020204" pitchFamily="34" charset="0"/>
              </a:rPr>
            </a:br>
            <a:r>
              <a:rPr lang="pt-BR" sz="2800" i="0" u="none" strike="noStrike" dirty="0">
                <a:solidFill>
                  <a:srgbClr val="000000"/>
                </a:solidFill>
                <a:effectLst/>
                <a:latin typeface="Source Sans Pro" panose="020B0503030403020204" pitchFamily="34" charset="0"/>
              </a:rPr>
              <a:t>desvantagens</a:t>
            </a:r>
            <a:endParaRPr dirty="0"/>
          </a:p>
        </p:txBody>
      </p:sp>
      <p:sp>
        <p:nvSpPr>
          <p:cNvPr id="3" name="CaixaDeTexto 2">
            <a:extLst>
              <a:ext uri="{FF2B5EF4-FFF2-40B4-BE49-F238E27FC236}">
                <a16:creationId xmlns:a16="http://schemas.microsoft.com/office/drawing/2014/main" id="{58DDEF37-6A75-D105-6712-FE1C72D72035}"/>
              </a:ext>
            </a:extLst>
          </p:cNvPr>
          <p:cNvSpPr txBox="1"/>
          <p:nvPr/>
        </p:nvSpPr>
        <p:spPr>
          <a:xfrm>
            <a:off x="493774" y="1381492"/>
            <a:ext cx="5651500" cy="738664"/>
          </a:xfrm>
          <a:prstGeom prst="rect">
            <a:avLst/>
          </a:prstGeom>
          <a:noFill/>
        </p:spPr>
        <p:txBody>
          <a:bodyPr wrap="square">
            <a:spAutoFit/>
          </a:bodyPr>
          <a:lstStyle/>
          <a:p>
            <a:pPr algn="l" rtl="0" fontAlgn="base">
              <a:buFont typeface="Arial" panose="020B0604020202020204" pitchFamily="34" charset="0"/>
              <a:buChar char="•"/>
            </a:pPr>
            <a:r>
              <a:rPr lang="pt-BR" b="1" i="0" u="none" strike="noStrike" dirty="0">
                <a:solidFill>
                  <a:srgbClr val="000000"/>
                </a:solidFill>
                <a:effectLst/>
                <a:latin typeface="+mn-lt"/>
              </a:rPr>
              <a:t>Vantagens:</a:t>
            </a:r>
            <a:r>
              <a:rPr lang="pt-PT" b="0" i="0" dirty="0">
                <a:solidFill>
                  <a:srgbClr val="000000"/>
                </a:solidFill>
                <a:effectLst/>
                <a:latin typeface="+mn-lt"/>
              </a:rPr>
              <a:t>​</a:t>
            </a:r>
          </a:p>
          <a:p>
            <a:pPr fontAlgn="base"/>
            <a:r>
              <a:rPr lang="pt-BR" b="0" i="0" u="none" strike="noStrike" dirty="0">
                <a:solidFill>
                  <a:srgbClr val="000000"/>
                </a:solidFill>
                <a:effectLst/>
                <a:latin typeface="+mn-lt"/>
              </a:rPr>
              <a:t>	Pode-se implementar políticas sofisticadas;</a:t>
            </a:r>
            <a:r>
              <a:rPr lang="pt-BR" b="0" i="0" dirty="0">
                <a:solidFill>
                  <a:srgbClr val="000000"/>
                </a:solidFill>
                <a:effectLst/>
                <a:latin typeface="+mn-lt"/>
              </a:rPr>
              <a:t>​</a:t>
            </a:r>
          </a:p>
          <a:p>
            <a:pPr algn="l" rtl="0" fontAlgn="base"/>
            <a:r>
              <a:rPr lang="pt-BR" b="0" i="0" u="none" strike="noStrike" dirty="0">
                <a:solidFill>
                  <a:srgbClr val="000000"/>
                </a:solidFill>
                <a:effectLst/>
                <a:latin typeface="+mn-lt"/>
              </a:rPr>
              <a:t>	Flexibilidade.</a:t>
            </a:r>
            <a:endParaRPr lang="en-US" b="0" i="0" dirty="0">
              <a:solidFill>
                <a:srgbClr val="000000"/>
              </a:solidFill>
              <a:effectLst/>
              <a:latin typeface="+mn-lt"/>
            </a:endParaRPr>
          </a:p>
        </p:txBody>
      </p:sp>
      <p:sp>
        <p:nvSpPr>
          <p:cNvPr id="7" name="CaixaDeTexto 6">
            <a:extLst>
              <a:ext uri="{FF2B5EF4-FFF2-40B4-BE49-F238E27FC236}">
                <a16:creationId xmlns:a16="http://schemas.microsoft.com/office/drawing/2014/main" id="{BAA3D183-9F6A-AB3C-AFE9-80F48FCE3E1B}"/>
              </a:ext>
            </a:extLst>
          </p:cNvPr>
          <p:cNvSpPr txBox="1"/>
          <p:nvPr/>
        </p:nvSpPr>
        <p:spPr>
          <a:xfrm>
            <a:off x="571500" y="2136398"/>
            <a:ext cx="5461000" cy="954107"/>
          </a:xfrm>
          <a:prstGeom prst="rect">
            <a:avLst/>
          </a:prstGeom>
          <a:noFill/>
        </p:spPr>
        <p:txBody>
          <a:bodyPr wrap="square">
            <a:spAutoFit/>
          </a:bodyPr>
          <a:lstStyle/>
          <a:p>
            <a:pPr algn="l" rtl="0" fontAlgn="base"/>
            <a:endParaRPr lang="pt-BR" b="0" i="0" dirty="0">
              <a:solidFill>
                <a:srgbClr val="000000"/>
              </a:solidFill>
              <a:effectLst/>
              <a:latin typeface="+mn-lt"/>
            </a:endParaRPr>
          </a:p>
          <a:p>
            <a:pPr algn="l" rtl="0" fontAlgn="base">
              <a:buFont typeface="Arial" panose="020B0604020202020204" pitchFamily="34" charset="0"/>
              <a:buChar char="•"/>
            </a:pPr>
            <a:r>
              <a:rPr lang="pt-BR" b="1" i="0" u="none" strike="noStrike" dirty="0">
                <a:solidFill>
                  <a:srgbClr val="000000"/>
                </a:solidFill>
                <a:effectLst/>
                <a:latin typeface="+mn-lt"/>
              </a:rPr>
              <a:t>Desvantagens:</a:t>
            </a:r>
            <a:r>
              <a:rPr lang="en-US" b="0" i="0" dirty="0">
                <a:solidFill>
                  <a:srgbClr val="000000"/>
                </a:solidFill>
                <a:effectLst/>
                <a:latin typeface="+mn-lt"/>
              </a:rPr>
              <a:t>​</a:t>
            </a:r>
          </a:p>
          <a:p>
            <a:pPr lvl="3" fontAlgn="base"/>
            <a:r>
              <a:rPr lang="pt-BR" b="0" i="0" u="none" strike="noStrike" dirty="0">
                <a:solidFill>
                  <a:srgbClr val="000000"/>
                </a:solidFill>
                <a:effectLst/>
                <a:latin typeface="+mn-lt"/>
              </a:rPr>
              <a:t>	Complicado de prever o comportamento;</a:t>
            </a:r>
            <a:r>
              <a:rPr lang="en-US" b="0" i="0" dirty="0">
                <a:solidFill>
                  <a:srgbClr val="000000"/>
                </a:solidFill>
                <a:effectLst/>
                <a:latin typeface="+mn-lt"/>
              </a:rPr>
              <a:t>​</a:t>
            </a:r>
          </a:p>
          <a:p>
            <a:pPr algn="l" rtl="0" fontAlgn="base"/>
            <a:r>
              <a:rPr lang="pt-BR" b="0" i="0" u="none" strike="noStrike" dirty="0">
                <a:solidFill>
                  <a:srgbClr val="000000"/>
                </a:solidFill>
                <a:effectLst/>
                <a:latin typeface="+mn-lt"/>
              </a:rPr>
              <a:t> 	Tem que ter política de promoção e de rebaixamento.</a:t>
            </a:r>
            <a:endParaRPr lang="en-US" b="0" i="0" dirty="0">
              <a:solidFill>
                <a:srgbClr val="000000"/>
              </a:solidFill>
              <a:effectLst/>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2693526" y="484999"/>
            <a:ext cx="4341896" cy="7349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800" dirty="0">
                <a:latin typeface="Source Sans Pro" panose="020B0503030403020204" pitchFamily="34" charset="0"/>
                <a:ea typeface="Source Sans Pro" panose="020B0503030403020204" pitchFamily="34" charset="0"/>
              </a:rPr>
              <a:t>1. Conceitos Básicos​</a:t>
            </a:r>
          </a:p>
        </p:txBody>
      </p:sp>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9"/>
          <p:cNvGrpSpPr/>
          <p:nvPr/>
        </p:nvGrpSpPr>
        <p:grpSpPr>
          <a:xfrm>
            <a:off x="76200" y="674700"/>
            <a:ext cx="1095600" cy="957600"/>
            <a:chOff x="76200" y="674700"/>
            <a:chExt cx="1095600" cy="957600"/>
          </a:xfrm>
        </p:grpSpPr>
        <p:sp>
          <p:nvSpPr>
            <p:cNvPr id="803" name="Google Shape;803;p39"/>
            <p:cNvSpPr/>
            <p:nvPr/>
          </p:nvSpPr>
          <p:spPr>
            <a:xfrm>
              <a:off x="76200" y="6747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840600" y="6885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Espaço Reservado para Conteúdo 2">
            <a:extLst>
              <a:ext uri="{FF2B5EF4-FFF2-40B4-BE49-F238E27FC236}">
                <a16:creationId xmlns:a16="http://schemas.microsoft.com/office/drawing/2014/main" id="{052D1129-F2A0-9F0C-2D8D-D9639958B4F2}"/>
              </a:ext>
            </a:extLst>
          </p:cNvPr>
          <p:cNvGraphicFramePr>
            <a:graphicFrameLocks noGrp="1"/>
          </p:cNvGraphicFramePr>
          <p:nvPr>
            <p:extLst>
              <p:ext uri="{D42A27DB-BD31-4B8C-83A1-F6EECF244321}">
                <p14:modId xmlns:p14="http://schemas.microsoft.com/office/powerpoint/2010/main" val="2988341311"/>
              </p:ext>
            </p:extLst>
          </p:nvPr>
        </p:nvGraphicFramePr>
        <p:xfrm>
          <a:off x="923550" y="1646125"/>
          <a:ext cx="4917691" cy="236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m 5">
            <a:extLst>
              <a:ext uri="{FF2B5EF4-FFF2-40B4-BE49-F238E27FC236}">
                <a16:creationId xmlns:a16="http://schemas.microsoft.com/office/drawing/2014/main" id="{AF25D283-92D1-ED43-862E-6F7443FFC522}"/>
              </a:ext>
            </a:extLst>
          </p:cNvPr>
          <p:cNvPicPr>
            <a:picLocks noChangeAspect="1"/>
          </p:cNvPicPr>
          <p:nvPr/>
        </p:nvPicPr>
        <p:blipFill>
          <a:blip r:embed="rId8"/>
          <a:stretch>
            <a:fillRect/>
          </a:stretch>
        </p:blipFill>
        <p:spPr>
          <a:xfrm>
            <a:off x="6137502" y="1705970"/>
            <a:ext cx="2176495" cy="2199530"/>
          </a:xfrm>
          <a:prstGeom prst="rect">
            <a:avLst/>
          </a:prstGeom>
        </p:spPr>
      </p:pic>
      <p:sp>
        <p:nvSpPr>
          <p:cNvPr id="9" name="CaixaDeTexto 8">
            <a:extLst>
              <a:ext uri="{FF2B5EF4-FFF2-40B4-BE49-F238E27FC236}">
                <a16:creationId xmlns:a16="http://schemas.microsoft.com/office/drawing/2014/main" id="{7F822512-36CE-2176-737E-777034111C21}"/>
              </a:ext>
            </a:extLst>
          </p:cNvPr>
          <p:cNvSpPr txBox="1"/>
          <p:nvPr/>
        </p:nvSpPr>
        <p:spPr>
          <a:xfrm>
            <a:off x="6137502" y="3905500"/>
            <a:ext cx="2176494" cy="215444"/>
          </a:xfrm>
          <a:prstGeom prst="rect">
            <a:avLst/>
          </a:prstGeom>
          <a:noFill/>
        </p:spPr>
        <p:txBody>
          <a:bodyPr wrap="square" rtlCol="0">
            <a:spAutoFit/>
          </a:bodyPr>
          <a:lstStyle/>
          <a:p>
            <a:pPr algn="ctr"/>
            <a:r>
              <a:rPr lang="pt-BR" sz="800" i="1" dirty="0"/>
              <a:t>Figura 1: Fila do banco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5" name="CaixaDeTexto 4">
            <a:extLst>
              <a:ext uri="{FF2B5EF4-FFF2-40B4-BE49-F238E27FC236}">
                <a16:creationId xmlns:a16="http://schemas.microsoft.com/office/drawing/2014/main" id="{7792B7E6-681F-51DA-7AAF-EC20B4934C33}"/>
              </a:ext>
            </a:extLst>
          </p:cNvPr>
          <p:cNvSpPr txBox="1"/>
          <p:nvPr/>
        </p:nvSpPr>
        <p:spPr>
          <a:xfrm>
            <a:off x="406400" y="1810375"/>
            <a:ext cx="2933700" cy="954107"/>
          </a:xfrm>
          <a:prstGeom prst="rect">
            <a:avLst/>
          </a:prstGeom>
          <a:noFill/>
        </p:spPr>
        <p:txBody>
          <a:bodyPr wrap="square">
            <a:spAutoFit/>
          </a:bodyPr>
          <a:lstStyle/>
          <a:p>
            <a:pPr algn="ctr"/>
            <a:r>
              <a:rPr lang="pt-BR" sz="2800" b="1" i="0" u="none" strike="noStrike" dirty="0">
                <a:solidFill>
                  <a:srgbClr val="000000"/>
                </a:solidFill>
                <a:effectLst/>
                <a:latin typeface="Source Sans Pro" panose="020B0503030403020204" pitchFamily="34" charset="0"/>
              </a:rPr>
              <a:t>5. Sistemas de Tempo Real</a:t>
            </a:r>
            <a:endParaRPr lang="pt-BR" sz="2800" b="1" dirty="0"/>
          </a:p>
        </p:txBody>
      </p:sp>
      <p:sp>
        <p:nvSpPr>
          <p:cNvPr id="7" name="CaixaDeTexto 6">
            <a:extLst>
              <a:ext uri="{FF2B5EF4-FFF2-40B4-BE49-F238E27FC236}">
                <a16:creationId xmlns:a16="http://schemas.microsoft.com/office/drawing/2014/main" id="{9BDB4C9A-B05C-113E-D327-0E29E6C162E7}"/>
              </a:ext>
            </a:extLst>
          </p:cNvPr>
          <p:cNvSpPr txBox="1"/>
          <p:nvPr/>
        </p:nvSpPr>
        <p:spPr>
          <a:xfrm>
            <a:off x="3422650" y="1050716"/>
            <a:ext cx="4953000" cy="2585323"/>
          </a:xfrm>
          <a:prstGeom prst="rect">
            <a:avLst/>
          </a:prstGeom>
          <a:noFill/>
        </p:spPr>
        <p:txBody>
          <a:bodyPr wrap="square">
            <a:spAutoFit/>
          </a:bodyPr>
          <a:lstStyle/>
          <a:p>
            <a:pPr algn="just" rtl="0" fontAlgn="base">
              <a:buFont typeface="Arial" panose="020B0604020202020204" pitchFamily="34" charset="0"/>
              <a:buChar char="•"/>
            </a:pPr>
            <a:r>
              <a:rPr lang="pt-BR" sz="1800" b="0" i="0" u="none" strike="noStrike" dirty="0">
                <a:solidFill>
                  <a:srgbClr val="000000"/>
                </a:solidFill>
                <a:effectLst/>
                <a:latin typeface="+mn-lt"/>
              </a:rPr>
              <a:t>Sistemas operacionais de tempo real ou RTOS (Real Time </a:t>
            </a:r>
            <a:r>
              <a:rPr lang="pt-BR" sz="1800" b="0" i="0" u="none" strike="noStrike" dirty="0" err="1">
                <a:solidFill>
                  <a:srgbClr val="000000"/>
                </a:solidFill>
                <a:effectLst/>
                <a:latin typeface="+mn-lt"/>
              </a:rPr>
              <a:t>Operating</a:t>
            </a:r>
            <a:r>
              <a:rPr lang="pt-BR" sz="1800" b="0" i="0" u="none" strike="noStrike" dirty="0">
                <a:solidFill>
                  <a:srgbClr val="000000"/>
                </a:solidFill>
                <a:effectLst/>
                <a:latin typeface="+mn-lt"/>
              </a:rPr>
              <a:t> Systems) são uma categoria especial de sistemas operacionais. </a:t>
            </a:r>
            <a:r>
              <a:rPr lang="en-US" sz="1800" b="0" i="0" dirty="0">
                <a:solidFill>
                  <a:srgbClr val="000000"/>
                </a:solidFill>
                <a:effectLst/>
                <a:latin typeface="+mn-lt"/>
              </a:rPr>
              <a:t>​</a:t>
            </a:r>
          </a:p>
          <a:p>
            <a:pPr algn="just" rtl="0" fontAlgn="base"/>
            <a:endParaRPr lang="en-US" sz="1800" b="0" i="0" dirty="0">
              <a:solidFill>
                <a:srgbClr val="000000"/>
              </a:solidFill>
              <a:effectLst/>
              <a:latin typeface="+mn-lt"/>
            </a:endParaRPr>
          </a:p>
          <a:p>
            <a:pPr algn="just" rtl="0" fontAlgn="base">
              <a:buFont typeface="Arial" panose="020B0604020202020204" pitchFamily="34" charset="0"/>
              <a:buChar char="•"/>
            </a:pPr>
            <a:r>
              <a:rPr lang="pt-BR" sz="1800" b="0" i="0" u="none" strike="noStrike" dirty="0">
                <a:solidFill>
                  <a:srgbClr val="000000"/>
                </a:solidFill>
                <a:effectLst/>
                <a:latin typeface="+mn-lt"/>
              </a:rPr>
              <a:t>São voltados para aplicações onde é essencial a confiabilidade e a execução de tarefas em prazos compatíveis com a ocorrência de eventos externos.</a:t>
            </a:r>
            <a:r>
              <a:rPr lang="pt-BR" sz="1800" b="0" i="0" dirty="0">
                <a:solidFill>
                  <a:srgbClr val="000000"/>
                </a:solidFill>
                <a:effectLst/>
                <a:latin typeface="+mn-lt"/>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5" name="CaixaDeTexto 4">
            <a:extLst>
              <a:ext uri="{FF2B5EF4-FFF2-40B4-BE49-F238E27FC236}">
                <a16:creationId xmlns:a16="http://schemas.microsoft.com/office/drawing/2014/main" id="{FE137752-7DA5-45AE-82E4-BB28A062B747}"/>
              </a:ext>
            </a:extLst>
          </p:cNvPr>
          <p:cNvSpPr txBox="1"/>
          <p:nvPr/>
        </p:nvSpPr>
        <p:spPr>
          <a:xfrm>
            <a:off x="400050" y="360690"/>
            <a:ext cx="49403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5. Sistemas de Tempo Real</a:t>
            </a:r>
            <a:endParaRPr kumimoji="0" lang="pt-BR" sz="2800" b="1" i="0" u="none" strike="noStrike" kern="0" cap="none" spc="0" normalizeH="0" baseline="0" noProof="0" dirty="0">
              <a:ln>
                <a:noFill/>
              </a:ln>
              <a:solidFill>
                <a:srgbClr val="000000"/>
              </a:solidFill>
              <a:effectLst/>
              <a:uLnTx/>
              <a:uFillTx/>
              <a:latin typeface="Arial"/>
              <a:cs typeface="Arial"/>
              <a:sym typeface="Arial"/>
            </a:endParaRPr>
          </a:p>
        </p:txBody>
      </p:sp>
      <p:pic>
        <p:nvPicPr>
          <p:cNvPr id="8194" name="Picture 2" descr="Diagrama&#10;&#10;Descrição gerada automaticamente">
            <a:extLst>
              <a:ext uri="{FF2B5EF4-FFF2-40B4-BE49-F238E27FC236}">
                <a16:creationId xmlns:a16="http://schemas.microsoft.com/office/drawing/2014/main" id="{28B14525-9924-A7AC-6FDF-DB1883546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015999"/>
            <a:ext cx="4038600" cy="339090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58C173EB-5C3A-09B6-490E-5084768C070D}"/>
              </a:ext>
            </a:extLst>
          </p:cNvPr>
          <p:cNvSpPr txBox="1"/>
          <p:nvPr/>
        </p:nvSpPr>
        <p:spPr>
          <a:xfrm>
            <a:off x="2552700" y="4428836"/>
            <a:ext cx="4038599" cy="215444"/>
          </a:xfrm>
          <a:prstGeom prst="rect">
            <a:avLst/>
          </a:prstGeom>
          <a:noFill/>
        </p:spPr>
        <p:txBody>
          <a:bodyPr wrap="square" rtlCol="0">
            <a:spAutoFit/>
          </a:bodyPr>
          <a:lstStyle/>
          <a:p>
            <a:pPr algn="ctr"/>
            <a:r>
              <a:rPr lang="pt-BR" sz="800" i="1" dirty="0"/>
              <a:t>Figura 9: Como funciona os sistemas de tempo real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6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tabLst/>
              <a:defRPr/>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Arial"/>
                <a:sym typeface="Arial"/>
              </a:rPr>
              <a:t>5. Sistemas de Tempo Real</a:t>
            </a:r>
            <a:br>
              <a:rPr kumimoji="0" lang="pt-BR" sz="2800" b="1" i="0" u="none" strike="noStrike" kern="0" cap="none" spc="0" normalizeH="0" baseline="0" noProof="0" dirty="0">
                <a:ln>
                  <a:noFill/>
                </a:ln>
                <a:solidFill>
                  <a:srgbClr val="000000"/>
                </a:solidFill>
                <a:effectLst/>
                <a:uLnTx/>
                <a:uFillTx/>
                <a:latin typeface="Arial"/>
                <a:cs typeface="Arial"/>
                <a:sym typeface="Arial"/>
              </a:rPr>
            </a:br>
            <a:endParaRPr dirty="0"/>
          </a:p>
        </p:txBody>
      </p:sp>
      <p:sp>
        <p:nvSpPr>
          <p:cNvPr id="3" name="CaixaDeTexto 2">
            <a:extLst>
              <a:ext uri="{FF2B5EF4-FFF2-40B4-BE49-F238E27FC236}">
                <a16:creationId xmlns:a16="http://schemas.microsoft.com/office/drawing/2014/main" id="{C18F1997-2632-9827-630F-04E96A9E7E40}"/>
              </a:ext>
            </a:extLst>
          </p:cNvPr>
          <p:cNvSpPr txBox="1"/>
          <p:nvPr/>
        </p:nvSpPr>
        <p:spPr>
          <a:xfrm>
            <a:off x="876300" y="1232850"/>
            <a:ext cx="5848349" cy="1477328"/>
          </a:xfrm>
          <a:prstGeom prst="rect">
            <a:avLst/>
          </a:prstGeom>
          <a:noFill/>
        </p:spPr>
        <p:txBody>
          <a:bodyPr wrap="square" lIns="91440" tIns="45720" rIns="91440" bIns="45720" anchor="t">
            <a:spAutoFit/>
          </a:bodyPr>
          <a:lstStyle/>
          <a:p>
            <a:pPr marL="285750" indent="-285750" algn="just" rtl="0" fontAlgn="base">
              <a:buChar char="•"/>
            </a:pPr>
            <a:r>
              <a:rPr lang="pt-BR" sz="1800" b="0" i="0" u="none" strike="noStrike" dirty="0">
                <a:solidFill>
                  <a:srgbClr val="000000"/>
                </a:solidFill>
                <a:effectLst/>
                <a:latin typeface="+mn-lt"/>
              </a:rPr>
              <a:t>É uma classe de sistemas computacionais que exigem corretude lógica e temporal;</a:t>
            </a:r>
            <a:r>
              <a:rPr lang="en-US" sz="1800" b="0" i="0" u="none" strike="noStrike" dirty="0">
                <a:solidFill>
                  <a:srgbClr val="000000"/>
                </a:solidFill>
                <a:effectLst/>
                <a:latin typeface="+mn-lt"/>
              </a:rPr>
              <a:t>​</a:t>
            </a:r>
            <a:r>
              <a:rPr lang="en-US" sz="1800" b="0" i="0" dirty="0">
                <a:solidFill>
                  <a:srgbClr val="000000"/>
                </a:solidFill>
                <a:effectLst/>
                <a:latin typeface="+mn-lt"/>
              </a:rPr>
              <a:t>​</a:t>
            </a:r>
            <a:endParaRPr lang="pt-BR" dirty="0"/>
          </a:p>
          <a:p>
            <a:pPr marL="285750" indent="-285750" algn="just">
              <a:buChar char="•"/>
            </a:pPr>
            <a:r>
              <a:rPr lang="pt-BR" sz="1800" b="0" i="0" u="none" strike="noStrike" dirty="0">
                <a:solidFill>
                  <a:srgbClr val="000000"/>
                </a:solidFill>
                <a:effectLst/>
                <a:latin typeface="+mn-lt"/>
              </a:rPr>
              <a:t>O tempo é um fator crítico;</a:t>
            </a:r>
            <a:r>
              <a:rPr lang="en-US" sz="1800" b="0" i="0" u="none" strike="noStrike" dirty="0">
                <a:solidFill>
                  <a:srgbClr val="000000"/>
                </a:solidFill>
                <a:effectLst/>
                <a:latin typeface="+mn-lt"/>
              </a:rPr>
              <a:t>​</a:t>
            </a:r>
            <a:r>
              <a:rPr lang="en-US" sz="1800" b="0" i="0" dirty="0">
                <a:solidFill>
                  <a:srgbClr val="000000"/>
                </a:solidFill>
                <a:effectLst/>
                <a:latin typeface="+mn-lt"/>
              </a:rPr>
              <a:t>​</a:t>
            </a:r>
            <a:endParaRPr lang="pt-BR" dirty="0">
              <a:latin typeface="+mn-lt"/>
            </a:endParaRPr>
          </a:p>
          <a:p>
            <a:pPr marL="285750" indent="-285750" algn="just">
              <a:buChar char="•"/>
            </a:pPr>
            <a:r>
              <a:rPr lang="pt-BR" sz="1800" b="0" i="0" u="none" strike="noStrike" dirty="0">
                <a:solidFill>
                  <a:srgbClr val="000000"/>
                </a:solidFill>
                <a:effectLst/>
                <a:latin typeface="+mn-lt"/>
              </a:rPr>
              <a:t>Os processos devem cumprir suas computações dentro de um tempo</a:t>
            </a:r>
            <a:r>
              <a:rPr lang="pt-BR" sz="1800" dirty="0">
                <a:latin typeface="+mn-lt"/>
              </a:rPr>
              <a:t> pré-determinado</a:t>
            </a:r>
            <a:r>
              <a:rPr lang="pt-BR" sz="1800" b="0" i="0" u="none" strike="noStrike" dirty="0">
                <a:solidFill>
                  <a:srgbClr val="000000"/>
                </a:solidFill>
                <a:effectLst/>
                <a:latin typeface="+mn-lt"/>
              </a:rPr>
              <a:t> e com rapidez.</a:t>
            </a:r>
            <a:r>
              <a:rPr lang="pt-BR" sz="1800" b="0" i="0" dirty="0">
                <a:solidFill>
                  <a:srgbClr val="000000"/>
                </a:solidFill>
                <a:effectLst/>
                <a:latin typeface="+mn-lt"/>
              </a:rPr>
              <a:t>​</a:t>
            </a:r>
            <a:endParaRPr lang="pt-BR" b="0" i="0">
              <a:solidFill>
                <a:srgbClr val="000000"/>
              </a:solidFill>
              <a:effectLst/>
              <a:latin typeface="+mn-lt"/>
            </a:endParaRPr>
          </a:p>
        </p:txBody>
      </p:sp>
      <p:pic>
        <p:nvPicPr>
          <p:cNvPr id="9218" name="Picture 2" descr="Wii – Wikipédia, a enciclopédia livre">
            <a:extLst>
              <a:ext uri="{FF2B5EF4-FFF2-40B4-BE49-F238E27FC236}">
                <a16:creationId xmlns:a16="http://schemas.microsoft.com/office/drawing/2014/main" id="{9DB4BD84-77DA-8EDC-86CD-AEE8EBF55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2710178"/>
            <a:ext cx="2246313" cy="18653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Vai à sanção homenagem a tenente coronel que atuou no tráfego aéreo —  Senado Notícias">
            <a:extLst>
              <a:ext uri="{FF2B5EF4-FFF2-40B4-BE49-F238E27FC236}">
                <a16:creationId xmlns:a16="http://schemas.microsoft.com/office/drawing/2014/main" id="{A18711C6-3700-66F9-FDD1-102899F29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045" y="2618897"/>
            <a:ext cx="3100388"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33E456A-76A6-652E-5D3F-45B01284E16E}"/>
              </a:ext>
            </a:extLst>
          </p:cNvPr>
          <p:cNvSpPr txBox="1"/>
          <p:nvPr/>
        </p:nvSpPr>
        <p:spPr>
          <a:xfrm>
            <a:off x="1101041" y="4496278"/>
            <a:ext cx="2860963" cy="215444"/>
          </a:xfrm>
          <a:prstGeom prst="rect">
            <a:avLst/>
          </a:prstGeom>
          <a:noFill/>
        </p:spPr>
        <p:txBody>
          <a:bodyPr wrap="square" rtlCol="0">
            <a:spAutoFit/>
          </a:bodyPr>
          <a:lstStyle/>
          <a:p>
            <a:pPr algn="ctr"/>
            <a:r>
              <a:rPr lang="pt-BR" sz="800" i="1" dirty="0"/>
              <a:t>Figura 10: Exemplo de sistema de tempo real</a:t>
            </a:r>
          </a:p>
        </p:txBody>
      </p:sp>
      <p:sp>
        <p:nvSpPr>
          <p:cNvPr id="4" name="CaixaDeTexto 3">
            <a:extLst>
              <a:ext uri="{FF2B5EF4-FFF2-40B4-BE49-F238E27FC236}">
                <a16:creationId xmlns:a16="http://schemas.microsoft.com/office/drawing/2014/main" id="{AA0D9104-3DC5-A823-33AF-D6B3E568AACD}"/>
              </a:ext>
            </a:extLst>
          </p:cNvPr>
          <p:cNvSpPr txBox="1"/>
          <p:nvPr/>
        </p:nvSpPr>
        <p:spPr>
          <a:xfrm>
            <a:off x="4494116" y="4507496"/>
            <a:ext cx="3089589" cy="215444"/>
          </a:xfrm>
          <a:prstGeom prst="rect">
            <a:avLst/>
          </a:prstGeom>
          <a:noFill/>
        </p:spPr>
        <p:txBody>
          <a:bodyPr wrap="square" rtlCol="0">
            <a:spAutoFit/>
          </a:bodyPr>
          <a:lstStyle/>
          <a:p>
            <a:pPr algn="ctr"/>
            <a:r>
              <a:rPr lang="pt-BR" sz="800" i="1" dirty="0"/>
              <a:t>Figura 11: Exemplo de sistema de tempo real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7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b="0" i="0" u="none" strike="noStrike" dirty="0">
                <a:solidFill>
                  <a:srgbClr val="000000"/>
                </a:solidFill>
                <a:effectLst/>
                <a:latin typeface="Source Sans Pro" panose="020B0503030403020204" pitchFamily="34" charset="0"/>
              </a:rPr>
              <a:t>Tipos de Sistemas de Tempo Real</a:t>
            </a:r>
            <a:endParaRPr dirty="0"/>
          </a:p>
        </p:txBody>
      </p:sp>
      <p:cxnSp>
        <p:nvCxnSpPr>
          <p:cNvPr id="2012" name="Google Shape;2012;p70"/>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grpSp>
        <p:nvGrpSpPr>
          <p:cNvPr id="2013" name="Google Shape;2013;p70"/>
          <p:cNvGrpSpPr/>
          <p:nvPr/>
        </p:nvGrpSpPr>
        <p:grpSpPr>
          <a:xfrm>
            <a:off x="8256013" y="3021825"/>
            <a:ext cx="787600" cy="859050"/>
            <a:chOff x="8256013" y="3021825"/>
            <a:chExt cx="787600" cy="859050"/>
          </a:xfrm>
        </p:grpSpPr>
        <p:sp>
          <p:nvSpPr>
            <p:cNvPr id="2014" name="Google Shape;2014;p70"/>
            <p:cNvSpPr/>
            <p:nvPr/>
          </p:nvSpPr>
          <p:spPr>
            <a:xfrm>
              <a:off x="8287013" y="30218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0"/>
            <p:cNvSpPr/>
            <p:nvPr/>
          </p:nvSpPr>
          <p:spPr>
            <a:xfrm>
              <a:off x="8256013" y="354967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70"/>
          <p:cNvGrpSpPr/>
          <p:nvPr/>
        </p:nvGrpSpPr>
        <p:grpSpPr>
          <a:xfrm>
            <a:off x="-135875" y="1450513"/>
            <a:ext cx="957600" cy="1169025"/>
            <a:chOff x="-135875" y="1450513"/>
            <a:chExt cx="957600" cy="1169025"/>
          </a:xfrm>
        </p:grpSpPr>
        <p:sp>
          <p:nvSpPr>
            <p:cNvPr id="2017" name="Google Shape;2017;p70"/>
            <p:cNvSpPr/>
            <p:nvPr/>
          </p:nvSpPr>
          <p:spPr>
            <a:xfrm>
              <a:off x="-135875" y="1661938"/>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0"/>
            <p:cNvSpPr/>
            <p:nvPr/>
          </p:nvSpPr>
          <p:spPr>
            <a:xfrm>
              <a:off x="281288" y="1450513"/>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CaixaDeTexto 10">
            <a:extLst>
              <a:ext uri="{FF2B5EF4-FFF2-40B4-BE49-F238E27FC236}">
                <a16:creationId xmlns:a16="http://schemas.microsoft.com/office/drawing/2014/main" id="{7F746033-D549-EBCC-88B3-FD45638EEA87}"/>
              </a:ext>
            </a:extLst>
          </p:cNvPr>
          <p:cNvSpPr txBox="1"/>
          <p:nvPr/>
        </p:nvSpPr>
        <p:spPr>
          <a:xfrm>
            <a:off x="927099" y="1377768"/>
            <a:ext cx="6096263" cy="2923877"/>
          </a:xfrm>
          <a:prstGeom prst="rect">
            <a:avLst/>
          </a:prstGeom>
          <a:noFill/>
        </p:spPr>
        <p:txBody>
          <a:bodyPr wrap="square" lIns="91440" tIns="45720" rIns="91440" bIns="45720" anchor="t">
            <a:spAutoFit/>
          </a:bodyPr>
          <a:lstStyle/>
          <a:p>
            <a:pPr marL="285750" indent="-285750" algn="just" rtl="0" fontAlgn="base">
              <a:buChar char="•"/>
            </a:pPr>
            <a:r>
              <a:rPr lang="pt-BR" sz="1600" b="1" i="0" u="none" strike="noStrike" dirty="0">
                <a:solidFill>
                  <a:srgbClr val="000000"/>
                </a:solidFill>
                <a:effectLst/>
                <a:latin typeface="+mn-lt"/>
              </a:rPr>
              <a:t>Soft Real Time Systems (Não críticos): </a:t>
            </a:r>
            <a:r>
              <a:rPr lang="pt-BR" sz="1600" b="0" i="0" dirty="0">
                <a:solidFill>
                  <a:srgbClr val="000000"/>
                </a:solidFill>
                <a:effectLst/>
                <a:latin typeface="+mn-lt"/>
              </a:rPr>
              <a:t>​</a:t>
            </a:r>
            <a:endParaRPr lang="pt-BR"/>
          </a:p>
          <a:p>
            <a:pPr marL="285750" indent="-285750" algn="just" rtl="0" fontAlgn="base">
              <a:buFont typeface="Courier New" panose="020B0604020202020204" pitchFamily="34" charset="0"/>
              <a:buChar char="o"/>
            </a:pPr>
            <a:r>
              <a:rPr lang="pt-BR" sz="1600" b="0" i="0" u="none" strike="noStrike" dirty="0">
                <a:solidFill>
                  <a:srgbClr val="000000"/>
                </a:solidFill>
                <a:effectLst/>
                <a:latin typeface="+mn-lt"/>
              </a:rPr>
              <a:t>Quando as consequências de uma falha temporal não acarreta em um grande malefício para o funcionamento do sistema.</a:t>
            </a:r>
            <a:r>
              <a:rPr lang="pt-BR" sz="1600" b="0" i="0" dirty="0">
                <a:solidFill>
                  <a:srgbClr val="000000"/>
                </a:solidFill>
                <a:effectLst/>
                <a:latin typeface="+mn-lt"/>
              </a:rPr>
              <a:t>​</a:t>
            </a:r>
          </a:p>
          <a:p>
            <a:pPr marL="285750" indent="-285750" algn="just" rtl="0" fontAlgn="base">
              <a:buFont typeface="Courier New" panose="020B0604020202020204" pitchFamily="34" charset="0"/>
              <a:buChar char="o"/>
            </a:pPr>
            <a:r>
              <a:rPr lang="pt-BR" sz="1600" b="0" i="0" u="none" strike="noStrike" dirty="0">
                <a:solidFill>
                  <a:srgbClr val="000000"/>
                </a:solidFill>
                <a:effectLst/>
                <a:latin typeface="+mn-lt"/>
              </a:rPr>
              <a:t>Exemplo: Bancos; Multimídia.</a:t>
            </a:r>
            <a:r>
              <a:rPr lang="en-US" sz="1600" b="0" i="0" dirty="0">
                <a:solidFill>
                  <a:srgbClr val="000000"/>
                </a:solidFill>
                <a:effectLst/>
                <a:latin typeface="+mn-lt"/>
              </a:rPr>
              <a:t>​</a:t>
            </a:r>
          </a:p>
          <a:p>
            <a:pPr algn="just" rtl="0" fontAlgn="base"/>
            <a:endParaRPr lang="pt-BR" sz="1600" b="0" i="0" dirty="0">
              <a:solidFill>
                <a:srgbClr val="000000"/>
              </a:solidFill>
              <a:effectLst/>
              <a:latin typeface="+mn-lt"/>
            </a:endParaRPr>
          </a:p>
          <a:p>
            <a:pPr marL="285750" indent="-285750" algn="just" rtl="0" fontAlgn="base">
              <a:buChar char="•"/>
            </a:pPr>
            <a:r>
              <a:rPr lang="pt-BR" sz="1600" b="1" i="0" u="none" strike="noStrike" dirty="0">
                <a:solidFill>
                  <a:srgbClr val="000000"/>
                </a:solidFill>
                <a:effectLst/>
                <a:latin typeface="+mn-lt"/>
              </a:rPr>
              <a:t>Hard Real Time Systems (Críticos):</a:t>
            </a:r>
            <a:r>
              <a:rPr lang="en-US" sz="1600" b="0" i="0" dirty="0">
                <a:solidFill>
                  <a:srgbClr val="000000"/>
                </a:solidFill>
                <a:effectLst/>
                <a:latin typeface="+mn-lt"/>
              </a:rPr>
              <a:t>​</a:t>
            </a:r>
          </a:p>
          <a:p>
            <a:pPr marL="285750" indent="-285750" algn="just" rtl="0" fontAlgn="base">
              <a:buFont typeface="Courier New" panose="020B0604020202020204" pitchFamily="34" charset="0"/>
              <a:buChar char="o"/>
            </a:pPr>
            <a:r>
              <a:rPr lang="pt-BR" sz="1600" b="0" i="0" u="none" strike="noStrike" dirty="0">
                <a:solidFill>
                  <a:srgbClr val="000000"/>
                </a:solidFill>
                <a:effectLst/>
                <a:latin typeface="+mn-lt"/>
              </a:rPr>
              <a:t>Quando as consequências de uma falha temporal excedem os benefícios normais do sistema (falhas catastróficas).</a:t>
            </a:r>
            <a:r>
              <a:rPr lang="pt-BR" sz="1600" b="0" i="0" dirty="0">
                <a:solidFill>
                  <a:srgbClr val="000000"/>
                </a:solidFill>
                <a:effectLst/>
                <a:latin typeface="+mn-lt"/>
              </a:rPr>
              <a:t>​</a:t>
            </a:r>
          </a:p>
          <a:p>
            <a:pPr marL="285750" indent="-285750" algn="just" rtl="0" fontAlgn="base">
              <a:buFont typeface="Courier New" panose="020B0604020202020204" pitchFamily="34" charset="0"/>
              <a:buChar char="o"/>
            </a:pPr>
            <a:r>
              <a:rPr lang="pt-BR" sz="1600" b="0" i="0" u="none" strike="noStrike" dirty="0">
                <a:solidFill>
                  <a:srgbClr val="000000"/>
                </a:solidFill>
                <a:effectLst/>
                <a:latin typeface="+mn-lt"/>
              </a:rPr>
              <a:t>Exemplo: Aviões, usinas nucleares, hospitais. </a:t>
            </a:r>
            <a:r>
              <a:rPr lang="en-US" sz="1600" b="0" i="0" dirty="0">
                <a:solidFill>
                  <a:srgbClr val="000000"/>
                </a:solidFill>
                <a:effectLst/>
                <a:latin typeface="+mn-lt"/>
              </a:rPr>
              <a:t>​</a:t>
            </a:r>
          </a:p>
          <a:p>
            <a:pPr algn="l" rtl="0" fontAlgn="base"/>
            <a:r>
              <a:rPr lang="pt-BR" sz="2400" b="0" i="0" dirty="0">
                <a:solidFill>
                  <a:srgbClr val="000000"/>
                </a:solidFill>
                <a:effectLst/>
                <a:latin typeface="Source Sans Pro" panose="020B0503030403020204" pitchFamily="34" charset="0"/>
              </a:rPr>
              <a:t>​</a:t>
            </a:r>
            <a:endParaRPr lang="pt-BR" b="0" i="0" dirty="0">
              <a:solidFill>
                <a:srgbClr val="000000"/>
              </a:solidFill>
              <a:effectLst/>
              <a:latin typeface="Segoe UI"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6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Tipos de Sistemas de Tempo Real</a:t>
            </a:r>
            <a:endParaRPr dirty="0"/>
          </a:p>
        </p:txBody>
      </p:sp>
      <p:grpSp>
        <p:nvGrpSpPr>
          <p:cNvPr id="1995" name="Google Shape;1995;p69"/>
          <p:cNvGrpSpPr/>
          <p:nvPr/>
        </p:nvGrpSpPr>
        <p:grpSpPr>
          <a:xfrm>
            <a:off x="37800" y="3608800"/>
            <a:ext cx="840125" cy="859825"/>
            <a:chOff x="37800" y="3608800"/>
            <a:chExt cx="840125" cy="859825"/>
          </a:xfrm>
        </p:grpSpPr>
        <p:sp>
          <p:nvSpPr>
            <p:cNvPr id="1996" name="Google Shape;1996;p69"/>
            <p:cNvSpPr/>
            <p:nvPr/>
          </p:nvSpPr>
          <p:spPr>
            <a:xfrm>
              <a:off x="37800" y="37120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546725" y="36088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69"/>
          <p:cNvGrpSpPr/>
          <p:nvPr/>
        </p:nvGrpSpPr>
        <p:grpSpPr>
          <a:xfrm>
            <a:off x="8195151" y="2213750"/>
            <a:ext cx="1023837" cy="957600"/>
            <a:chOff x="8195151" y="2213750"/>
            <a:chExt cx="1023837" cy="957600"/>
          </a:xfrm>
        </p:grpSpPr>
        <p:sp>
          <p:nvSpPr>
            <p:cNvPr id="1999" name="Google Shape;1999;p69"/>
            <p:cNvSpPr/>
            <p:nvPr/>
          </p:nvSpPr>
          <p:spPr>
            <a:xfrm>
              <a:off x="8261388" y="221375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8195151" y="22137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CaixaDeTexto 14">
            <a:extLst>
              <a:ext uri="{FF2B5EF4-FFF2-40B4-BE49-F238E27FC236}">
                <a16:creationId xmlns:a16="http://schemas.microsoft.com/office/drawing/2014/main" id="{1C443EF8-92D8-2ABB-5CE3-250D92A3FC38}"/>
              </a:ext>
            </a:extLst>
          </p:cNvPr>
          <p:cNvSpPr txBox="1"/>
          <p:nvPr/>
        </p:nvSpPr>
        <p:spPr>
          <a:xfrm>
            <a:off x="613223" y="1109247"/>
            <a:ext cx="6575425" cy="2308324"/>
          </a:xfrm>
          <a:prstGeom prst="rect">
            <a:avLst/>
          </a:prstGeom>
          <a:noFill/>
        </p:spPr>
        <p:txBody>
          <a:bodyPr wrap="square">
            <a:spAutoFit/>
          </a:bodyPr>
          <a:lstStyle/>
          <a:p>
            <a:pPr marL="285750" indent="-285750" algn="just" rtl="0" fontAlgn="base">
              <a:buFont typeface="Arial" panose="020B0604020202020204" pitchFamily="34" charset="0"/>
              <a:buChar char="•"/>
            </a:pPr>
            <a:r>
              <a:rPr lang="pt-BR" sz="1600" b="0" i="0" u="none" strike="noStrike" dirty="0">
                <a:solidFill>
                  <a:srgbClr val="000000"/>
                </a:solidFill>
                <a:effectLst/>
                <a:latin typeface="+mn-lt"/>
              </a:rPr>
              <a:t>Os processos de tempo real podem ser:</a:t>
            </a:r>
            <a:r>
              <a:rPr lang="pt-BR" sz="1600" b="0" i="0" dirty="0">
                <a:solidFill>
                  <a:srgbClr val="000000"/>
                </a:solidFill>
                <a:effectLst/>
                <a:latin typeface="+mn-lt"/>
              </a:rPr>
              <a:t>​</a:t>
            </a:r>
          </a:p>
          <a:p>
            <a:pPr marL="285750" indent="-285750" algn="just" rtl="0" fontAlgn="base">
              <a:buFont typeface="Arial" panose="020B0604020202020204" pitchFamily="34" charset="0"/>
              <a:buChar char="•"/>
            </a:pPr>
            <a:r>
              <a:rPr lang="pt-BR" sz="1600" b="0" i="0" u="sng" dirty="0">
                <a:solidFill>
                  <a:srgbClr val="000000"/>
                </a:solidFill>
                <a:effectLst/>
                <a:latin typeface="+mn-lt"/>
              </a:rPr>
              <a:t>Periódicos:</a:t>
            </a:r>
            <a:r>
              <a:rPr lang="pt-BR" sz="1600" b="0" i="0" u="none" strike="noStrike" dirty="0">
                <a:solidFill>
                  <a:srgbClr val="000000"/>
                </a:solidFill>
                <a:effectLst/>
                <a:latin typeface="+mn-lt"/>
              </a:rPr>
              <a:t> quando as ativações do processo ocorrem em intervalo regular, chamado de período. As ativações de um processo periódico formam o conjunto de diferentes instâncias do processo.</a:t>
            </a:r>
            <a:r>
              <a:rPr lang="pt-BR" sz="1600" b="0" i="0" dirty="0">
                <a:solidFill>
                  <a:srgbClr val="000000"/>
                </a:solidFill>
                <a:effectLst/>
                <a:latin typeface="+mn-lt"/>
              </a:rPr>
              <a:t>​</a:t>
            </a:r>
          </a:p>
          <a:p>
            <a:pPr algn="just" rtl="0" fontAlgn="base"/>
            <a:endParaRPr lang="pt-BR" sz="1600" b="0" i="0" dirty="0">
              <a:solidFill>
                <a:srgbClr val="000000"/>
              </a:solidFill>
              <a:effectLst/>
              <a:latin typeface="+mn-lt"/>
            </a:endParaRPr>
          </a:p>
          <a:p>
            <a:pPr marL="285750" indent="-285750" algn="just" rtl="0" fontAlgn="base">
              <a:buFont typeface="Arial" panose="020B0604020202020204" pitchFamily="34" charset="0"/>
              <a:buChar char="•"/>
            </a:pPr>
            <a:r>
              <a:rPr lang="pt-BR" sz="1600" b="0" i="0" u="sng" dirty="0">
                <a:solidFill>
                  <a:srgbClr val="000000"/>
                </a:solidFill>
                <a:effectLst/>
                <a:latin typeface="+mn-lt"/>
              </a:rPr>
              <a:t>Aperiódicos:</a:t>
            </a:r>
            <a:r>
              <a:rPr lang="pt-BR" sz="1600" b="0" i="0" u="none" strike="noStrike" dirty="0">
                <a:solidFill>
                  <a:srgbClr val="000000"/>
                </a:solidFill>
                <a:effectLst/>
                <a:latin typeface="+mn-lt"/>
              </a:rPr>
              <a:t> quando a ativação de um processo responde a eventos internos ou externos definindo uma característica aleatória nessas ativações</a:t>
            </a:r>
            <a:endParaRPr lang="pt-BR" sz="1600" b="0" i="0" dirty="0">
              <a:solidFill>
                <a:srgbClr val="000000"/>
              </a:solidFill>
              <a:effectLst/>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3" name="Título 2">
            <a:extLst>
              <a:ext uri="{FF2B5EF4-FFF2-40B4-BE49-F238E27FC236}">
                <a16:creationId xmlns:a16="http://schemas.microsoft.com/office/drawing/2014/main" id="{8F76190C-50CF-FEFB-D9EC-41E747F5B29B}"/>
              </a:ext>
            </a:extLst>
          </p:cNvPr>
          <p:cNvSpPr>
            <a:spLocks noGrp="1"/>
          </p:cNvSpPr>
          <p:nvPr>
            <p:ph type="title"/>
          </p:nvPr>
        </p:nvSpPr>
        <p:spPr/>
        <p:txBody>
          <a:bodyPr/>
          <a:lstStyle/>
          <a:p>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Tipos de Sistemas de Tempo Real</a:t>
            </a:r>
            <a:endParaRPr lang="pt-BR" dirty="0"/>
          </a:p>
        </p:txBody>
      </p:sp>
      <p:pic>
        <p:nvPicPr>
          <p:cNvPr id="10242" name="Picture 2" descr="Diagrama&#10;&#10;Descrição gerada automaticamente">
            <a:extLst>
              <a:ext uri="{FF2B5EF4-FFF2-40B4-BE49-F238E27FC236}">
                <a16:creationId xmlns:a16="http://schemas.microsoft.com/office/drawing/2014/main" id="{5AC12F1D-3E9E-DF1C-0FA3-F21832FC4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25" y="1187450"/>
            <a:ext cx="5699100" cy="325145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44FCDD5C-63A7-7125-0DE2-5ED0FB7E7933}"/>
              </a:ext>
            </a:extLst>
          </p:cNvPr>
          <p:cNvSpPr txBox="1"/>
          <p:nvPr/>
        </p:nvSpPr>
        <p:spPr>
          <a:xfrm>
            <a:off x="1722425" y="4450111"/>
            <a:ext cx="5699100" cy="215444"/>
          </a:xfrm>
          <a:prstGeom prst="rect">
            <a:avLst/>
          </a:prstGeom>
          <a:noFill/>
        </p:spPr>
        <p:txBody>
          <a:bodyPr wrap="square" rtlCol="0">
            <a:spAutoFit/>
          </a:bodyPr>
          <a:lstStyle/>
          <a:p>
            <a:pPr algn="ctr"/>
            <a:r>
              <a:rPr lang="pt-BR" sz="800" i="1" dirty="0"/>
              <a:t>Figura 12: Tipos de sistemas de Tempo Real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7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i="0" u="none" strike="noStrike" dirty="0">
                <a:solidFill>
                  <a:srgbClr val="000000"/>
                </a:solidFill>
                <a:effectLst/>
                <a:latin typeface="Source Sans Pro" panose="020B0503030403020204" pitchFamily="34" charset="0"/>
              </a:rPr>
              <a:t>Escalonamento em Sistemas de Tempo Real</a:t>
            </a:r>
            <a:endParaRPr dirty="0"/>
          </a:p>
        </p:txBody>
      </p:sp>
      <p:grpSp>
        <p:nvGrpSpPr>
          <p:cNvPr id="3054" name="Google Shape;3054;p73"/>
          <p:cNvGrpSpPr/>
          <p:nvPr/>
        </p:nvGrpSpPr>
        <p:grpSpPr>
          <a:xfrm>
            <a:off x="-227225" y="1887063"/>
            <a:ext cx="756600" cy="940387"/>
            <a:chOff x="-227225" y="1887063"/>
            <a:chExt cx="756600" cy="940387"/>
          </a:xfrm>
        </p:grpSpPr>
        <p:sp>
          <p:nvSpPr>
            <p:cNvPr id="3055" name="Google Shape;3055;p73"/>
            <p:cNvSpPr/>
            <p:nvPr/>
          </p:nvSpPr>
          <p:spPr>
            <a:xfrm>
              <a:off x="-227225" y="20708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3"/>
            <p:cNvSpPr/>
            <p:nvPr/>
          </p:nvSpPr>
          <p:spPr>
            <a:xfrm>
              <a:off x="52016" y="1887063"/>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73"/>
          <p:cNvGrpSpPr/>
          <p:nvPr/>
        </p:nvGrpSpPr>
        <p:grpSpPr>
          <a:xfrm>
            <a:off x="8052475" y="2029738"/>
            <a:ext cx="957600" cy="1101500"/>
            <a:chOff x="8052475" y="2029738"/>
            <a:chExt cx="957600" cy="1101500"/>
          </a:xfrm>
        </p:grpSpPr>
        <p:sp>
          <p:nvSpPr>
            <p:cNvPr id="3058" name="Google Shape;3058;p73"/>
            <p:cNvSpPr/>
            <p:nvPr/>
          </p:nvSpPr>
          <p:spPr>
            <a:xfrm>
              <a:off x="8052475" y="2173638"/>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3"/>
            <p:cNvSpPr/>
            <p:nvPr/>
          </p:nvSpPr>
          <p:spPr>
            <a:xfrm>
              <a:off x="8256013" y="20297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aixaDeTexto 4">
            <a:extLst>
              <a:ext uri="{FF2B5EF4-FFF2-40B4-BE49-F238E27FC236}">
                <a16:creationId xmlns:a16="http://schemas.microsoft.com/office/drawing/2014/main" id="{A379D1E8-C306-2501-5DCF-E45439733EF2}"/>
              </a:ext>
            </a:extLst>
          </p:cNvPr>
          <p:cNvSpPr txBox="1"/>
          <p:nvPr/>
        </p:nvSpPr>
        <p:spPr>
          <a:xfrm>
            <a:off x="662457" y="1112200"/>
            <a:ext cx="6840537" cy="3108543"/>
          </a:xfrm>
          <a:prstGeom prst="rect">
            <a:avLst/>
          </a:prstGeom>
          <a:noFill/>
        </p:spPr>
        <p:txBody>
          <a:bodyPr wrap="square" lIns="91440" tIns="45720" rIns="91440" bIns="45720" anchor="t">
            <a:spAutoFit/>
          </a:bodyPr>
          <a:lstStyle/>
          <a:p>
            <a:pPr marL="285750" indent="-285750" algn="just" rtl="0" fontAlgn="base">
              <a:buFont typeface="Arial" panose="05000000000000000000" pitchFamily="2" charset="2"/>
              <a:buChar char="•"/>
            </a:pPr>
            <a:r>
              <a:rPr lang="pt-BR" b="0" i="0" u="none" strike="noStrike" dirty="0">
                <a:solidFill>
                  <a:srgbClr val="000000"/>
                </a:solidFill>
                <a:effectLst/>
                <a:latin typeface="+mn-lt"/>
              </a:rPr>
              <a:t>Os algoritmos de escalonamento podem ser:</a:t>
            </a:r>
            <a:r>
              <a:rPr lang="pt-BR" b="0" i="0" dirty="0">
                <a:solidFill>
                  <a:srgbClr val="000000"/>
                </a:solidFill>
                <a:effectLst/>
                <a:latin typeface="+mn-lt"/>
              </a:rPr>
              <a:t>​</a:t>
            </a:r>
            <a:endParaRPr lang="pt-BR" dirty="0"/>
          </a:p>
          <a:p>
            <a:pPr marL="285750" indent="-285750" algn="just" rtl="0" fontAlgn="base">
              <a:buFont typeface="Courier New" panose="020B0604020202020204" pitchFamily="34" charset="0"/>
              <a:buChar char="o"/>
            </a:pPr>
            <a:r>
              <a:rPr lang="pt-BR" b="0" i="0" u="none" strike="noStrike" dirty="0">
                <a:solidFill>
                  <a:srgbClr val="000000"/>
                </a:solidFill>
                <a:effectLst/>
                <a:latin typeface="+mn-lt"/>
              </a:rPr>
              <a:t>Preemptivos ou não-preemptivos;</a:t>
            </a:r>
            <a:r>
              <a:rPr lang="en-US"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Estáticos:</a:t>
            </a:r>
            <a:r>
              <a:rPr lang="pt-BR" b="0" i="0" u="none" strike="noStrike" dirty="0">
                <a:solidFill>
                  <a:srgbClr val="000000"/>
                </a:solidFill>
                <a:effectLst/>
                <a:latin typeface="+mn-lt"/>
              </a:rPr>
              <a:t> a prioridade de processos é fixa e conhecida antes da execução de processos;</a:t>
            </a:r>
            <a:r>
              <a:rPr lang="en-US"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Dinâmicos:</a:t>
            </a:r>
            <a:r>
              <a:rPr lang="pt-BR" b="0" i="0" u="none" strike="noStrike" dirty="0">
                <a:solidFill>
                  <a:srgbClr val="000000"/>
                </a:solidFill>
                <a:effectLst/>
                <a:latin typeface="+mn-lt"/>
              </a:rPr>
              <a:t> a prioridade é dinâmica e pode ser modificada ao longo da execução do sistema;</a:t>
            </a:r>
            <a:r>
              <a:rPr lang="en-US"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Offline:</a:t>
            </a:r>
            <a:r>
              <a:rPr lang="pt-BR" b="0" i="0" u="none" strike="noStrike" dirty="0">
                <a:solidFill>
                  <a:srgbClr val="000000"/>
                </a:solidFill>
                <a:effectLst/>
                <a:latin typeface="+mn-lt"/>
              </a:rPr>
              <a:t> a tomada de decisão de qual processo será executado pode ser feita antes da execução do sistema.</a:t>
            </a:r>
            <a:r>
              <a:rPr lang="pt-BR"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Online:</a:t>
            </a:r>
            <a:r>
              <a:rPr lang="pt-BR" b="0" i="0" u="none" strike="noStrike" dirty="0">
                <a:solidFill>
                  <a:srgbClr val="000000"/>
                </a:solidFill>
                <a:effectLst/>
                <a:latin typeface="+mn-lt"/>
              </a:rPr>
              <a:t> a tomada de decisão é em tempo de execução;</a:t>
            </a:r>
            <a:r>
              <a:rPr lang="en-US" b="0" i="0" dirty="0">
                <a:solidFill>
                  <a:srgbClr val="000000"/>
                </a:solidFill>
                <a:effectLst/>
                <a:latin typeface="+mn-lt"/>
              </a:rPr>
              <a:t>​</a:t>
            </a:r>
          </a:p>
          <a:p>
            <a:pPr marL="285750" indent="-285750" algn="just" rtl="0" fontAlgn="base">
              <a:buChar char="•"/>
            </a:pPr>
            <a:r>
              <a:rPr lang="pt-BR" b="0" i="0" u="none" strike="noStrike" dirty="0">
                <a:solidFill>
                  <a:srgbClr val="000000"/>
                </a:solidFill>
                <a:effectLst/>
                <a:latin typeface="+mn-lt"/>
              </a:rPr>
              <a:t>O escalonamento é dividido em duas etapas:</a:t>
            </a:r>
            <a:r>
              <a:rPr lang="en-US"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Teste de </a:t>
            </a:r>
            <a:r>
              <a:rPr lang="pt-BR" b="0" i="0" u="sng" dirty="0" err="1">
                <a:solidFill>
                  <a:srgbClr val="000000"/>
                </a:solidFill>
                <a:effectLst/>
                <a:latin typeface="+mn-lt"/>
              </a:rPr>
              <a:t>escalonabilidade</a:t>
            </a:r>
            <a:r>
              <a:rPr lang="pt-BR" b="0" i="0" u="sng" dirty="0">
                <a:solidFill>
                  <a:srgbClr val="000000"/>
                </a:solidFill>
                <a:effectLst/>
                <a:latin typeface="+mn-lt"/>
              </a:rPr>
              <a:t>:</a:t>
            </a:r>
            <a:r>
              <a:rPr lang="pt-BR" b="0" i="0" u="none" strike="noStrike" dirty="0">
                <a:solidFill>
                  <a:srgbClr val="000000"/>
                </a:solidFill>
                <a:effectLst/>
                <a:latin typeface="+mn-lt"/>
              </a:rPr>
              <a:t> determinam se um conjunto de processos é escalonável, ou seja, se o tempo de um conjunto de processos pode ser atendido.</a:t>
            </a:r>
            <a:r>
              <a:rPr lang="en-US" b="0" i="0" dirty="0">
                <a:solidFill>
                  <a:srgbClr val="000000"/>
                </a:solidFill>
                <a:effectLst/>
                <a:latin typeface="+mn-lt"/>
              </a:rPr>
              <a:t>​</a:t>
            </a:r>
          </a:p>
          <a:p>
            <a:pPr marL="285750" indent="-285750" algn="just" rtl="0" fontAlgn="base">
              <a:buFont typeface="Courier New" panose="020B0604020202020204" pitchFamily="34" charset="0"/>
              <a:buChar char="o"/>
            </a:pPr>
            <a:r>
              <a:rPr lang="pt-BR" b="0" i="0" u="sng" dirty="0">
                <a:solidFill>
                  <a:srgbClr val="000000"/>
                </a:solidFill>
                <a:effectLst/>
                <a:latin typeface="+mn-lt"/>
              </a:rPr>
              <a:t>Escalonamento:</a:t>
            </a:r>
            <a:r>
              <a:rPr lang="pt-BR" b="0" i="0" u="none" strike="noStrike" dirty="0">
                <a:solidFill>
                  <a:srgbClr val="000000"/>
                </a:solidFill>
                <a:effectLst/>
                <a:latin typeface="+mn-lt"/>
              </a:rPr>
              <a:t> é a própria execução dos processos.</a:t>
            </a:r>
            <a:r>
              <a:rPr lang="en-US" b="0" i="0" dirty="0">
                <a:solidFill>
                  <a:srgbClr val="000000"/>
                </a:solidFill>
                <a:effectLst/>
                <a:latin typeface="+mn-lt"/>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Escalonamento em Sistemas de Tempo Real</a:t>
            </a:r>
            <a:endParaRPr dirty="0"/>
          </a:p>
        </p:txBody>
      </p:sp>
      <p:grpSp>
        <p:nvGrpSpPr>
          <p:cNvPr id="3067" name="Google Shape;3067;p74"/>
          <p:cNvGrpSpPr/>
          <p:nvPr/>
        </p:nvGrpSpPr>
        <p:grpSpPr>
          <a:xfrm>
            <a:off x="7095025" y="4330900"/>
            <a:ext cx="840125" cy="859825"/>
            <a:chOff x="7095025" y="4330900"/>
            <a:chExt cx="840125" cy="859825"/>
          </a:xfrm>
        </p:grpSpPr>
        <p:sp>
          <p:nvSpPr>
            <p:cNvPr id="3068" name="Google Shape;3068;p74"/>
            <p:cNvSpPr/>
            <p:nvPr/>
          </p:nvSpPr>
          <p:spPr>
            <a:xfrm>
              <a:off x="7095025" y="44341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6039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4"/>
          <p:cNvGrpSpPr/>
          <p:nvPr/>
        </p:nvGrpSpPr>
        <p:grpSpPr>
          <a:xfrm>
            <a:off x="-365625" y="1536350"/>
            <a:ext cx="957600" cy="1169025"/>
            <a:chOff x="-365625" y="1536350"/>
            <a:chExt cx="957600" cy="1169025"/>
          </a:xfrm>
        </p:grpSpPr>
        <p:sp>
          <p:nvSpPr>
            <p:cNvPr id="3071" name="Google Shape;3071;p74"/>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CaixaDeTexto 6">
            <a:extLst>
              <a:ext uri="{FF2B5EF4-FFF2-40B4-BE49-F238E27FC236}">
                <a16:creationId xmlns:a16="http://schemas.microsoft.com/office/drawing/2014/main" id="{C8AD4183-5516-F6C1-C1B6-5467112B7B6E}"/>
              </a:ext>
            </a:extLst>
          </p:cNvPr>
          <p:cNvSpPr txBox="1"/>
          <p:nvPr/>
        </p:nvSpPr>
        <p:spPr>
          <a:xfrm>
            <a:off x="922337" y="1171366"/>
            <a:ext cx="6407037" cy="3293209"/>
          </a:xfrm>
          <a:prstGeom prst="rect">
            <a:avLst/>
          </a:prstGeom>
          <a:noFill/>
        </p:spPr>
        <p:txBody>
          <a:bodyPr wrap="square">
            <a:spAutoFit/>
          </a:bodyPr>
          <a:lstStyle/>
          <a:p>
            <a:pPr algn="just" rtl="0" fontAlgn="base">
              <a:buFont typeface="Arial" panose="020B0604020202020204" pitchFamily="34" charset="0"/>
              <a:buChar char="•"/>
            </a:pPr>
            <a:r>
              <a:rPr lang="pt-BR" sz="1600" b="0" i="0" u="none" strike="noStrike" dirty="0">
                <a:solidFill>
                  <a:srgbClr val="000000"/>
                </a:solidFill>
                <a:effectLst/>
                <a:latin typeface="+mn-lt"/>
              </a:rPr>
              <a:t>Conceitos básicos:</a:t>
            </a:r>
            <a:r>
              <a:rPr lang="pt-BR" sz="1600" b="0" i="0" dirty="0">
                <a:solidFill>
                  <a:srgbClr val="000000"/>
                </a:solidFill>
                <a:effectLst/>
                <a:latin typeface="+mn-lt"/>
              </a:rPr>
              <a:t>​</a:t>
            </a:r>
          </a:p>
          <a:p>
            <a:pPr marL="285750" indent="-285750" algn="just" rtl="0" fontAlgn="base">
              <a:buFont typeface="Arial" panose="020B0604020202020204" pitchFamily="34" charset="0"/>
              <a:buChar char="•"/>
            </a:pPr>
            <a:r>
              <a:rPr lang="pt-BR" sz="1600" b="0" i="0" u="none" strike="noStrike" dirty="0">
                <a:solidFill>
                  <a:srgbClr val="000000"/>
                </a:solidFill>
                <a:effectLst/>
                <a:latin typeface="+mn-lt"/>
              </a:rPr>
              <a:t>Tempo de computação (</a:t>
            </a:r>
            <a:r>
              <a:rPr lang="pt-BR" sz="1600" b="0" i="1" u="none" strike="noStrike" dirty="0" err="1">
                <a:solidFill>
                  <a:srgbClr val="000000"/>
                </a:solidFill>
                <a:effectLst/>
                <a:latin typeface="+mn-lt"/>
              </a:rPr>
              <a:t>Ci</a:t>
            </a:r>
            <a:r>
              <a:rPr lang="pt-BR" sz="1600" b="0" i="0" u="none" strike="noStrike" dirty="0">
                <a:solidFill>
                  <a:srgbClr val="000000"/>
                </a:solidFill>
                <a:effectLst/>
                <a:latin typeface="+mn-lt"/>
              </a:rPr>
              <a:t>): </a:t>
            </a:r>
            <a:r>
              <a:rPr lang="en-US" sz="1600" b="0" i="0" dirty="0">
                <a:solidFill>
                  <a:srgbClr val="000000"/>
                </a:solidFill>
                <a:effectLst/>
                <a:latin typeface="+mn-lt"/>
              </a:rPr>
              <a:t>​</a:t>
            </a:r>
          </a:p>
          <a:p>
            <a:pPr marL="285750" indent="-285750" algn="just" rtl="0" fontAlgn="base">
              <a:buFont typeface="Courier New" panose="02070309020205020404" pitchFamily="49" charset="0"/>
              <a:buChar char="o"/>
            </a:pPr>
            <a:r>
              <a:rPr lang="pt-BR" sz="1600" b="0" i="0" u="none" strike="noStrike" dirty="0">
                <a:solidFill>
                  <a:srgbClr val="000000"/>
                </a:solidFill>
                <a:effectLst/>
                <a:latin typeface="+mn-lt"/>
              </a:rPr>
              <a:t>	Tempo necessário para a execução completa da 	tarefa/processo.</a:t>
            </a:r>
            <a:r>
              <a:rPr lang="en-US" sz="1600" b="0" i="0" dirty="0">
                <a:solidFill>
                  <a:srgbClr val="000000"/>
                </a:solidFill>
                <a:effectLst/>
                <a:latin typeface="+mn-lt"/>
              </a:rPr>
              <a:t>​</a:t>
            </a:r>
          </a:p>
          <a:p>
            <a:pPr marL="285750" indent="-285750" algn="just" rtl="0" fontAlgn="base">
              <a:buFont typeface="Arial" panose="020B0604020202020204" pitchFamily="34" charset="0"/>
              <a:buChar char="•"/>
            </a:pPr>
            <a:r>
              <a:rPr lang="pt-BR" sz="1600" b="0" i="0" u="none" strike="noStrike" dirty="0">
                <a:solidFill>
                  <a:srgbClr val="000000"/>
                </a:solidFill>
                <a:effectLst/>
                <a:latin typeface="+mn-lt"/>
              </a:rPr>
              <a:t>Tempo de início (</a:t>
            </a:r>
            <a:r>
              <a:rPr lang="pt-BR" sz="1600" b="0" i="1" u="none" strike="noStrike" dirty="0" err="1">
                <a:solidFill>
                  <a:srgbClr val="000000"/>
                </a:solidFill>
                <a:effectLst/>
                <a:latin typeface="+mn-lt"/>
              </a:rPr>
              <a:t>St</a:t>
            </a:r>
            <a:r>
              <a:rPr lang="pt-BR" sz="1600" b="0" i="0" u="none" strike="noStrike" dirty="0">
                <a:solidFill>
                  <a:srgbClr val="000000"/>
                </a:solidFill>
                <a:effectLst/>
                <a:latin typeface="+mn-lt"/>
              </a:rPr>
              <a:t>):</a:t>
            </a:r>
            <a:r>
              <a:rPr lang="en-US" sz="1600" b="0" i="0" dirty="0">
                <a:solidFill>
                  <a:srgbClr val="000000"/>
                </a:solidFill>
                <a:effectLst/>
                <a:latin typeface="+mn-lt"/>
              </a:rPr>
              <a:t>​</a:t>
            </a:r>
          </a:p>
          <a:p>
            <a:pPr marL="285750" indent="-285750" algn="just" rtl="0" fontAlgn="base">
              <a:buFont typeface="Courier New" panose="02070309020205020404" pitchFamily="49" charset="0"/>
              <a:buChar char="o"/>
            </a:pPr>
            <a:r>
              <a:rPr lang="pt-BR" sz="1600" b="0" i="0" u="none" strike="noStrike" dirty="0">
                <a:solidFill>
                  <a:srgbClr val="000000"/>
                </a:solidFill>
                <a:effectLst/>
                <a:latin typeface="+mn-lt"/>
              </a:rPr>
              <a:t>	Instante de início do processamento da tarefa/processo 	em uma ativação</a:t>
            </a:r>
            <a:r>
              <a:rPr lang="en-US" sz="1600" b="0" i="0" dirty="0">
                <a:solidFill>
                  <a:srgbClr val="000000"/>
                </a:solidFill>
                <a:effectLst/>
                <a:latin typeface="+mn-lt"/>
              </a:rPr>
              <a:t>​</a:t>
            </a:r>
          </a:p>
          <a:p>
            <a:pPr marL="285750" indent="-285750" algn="just" rtl="0" fontAlgn="base">
              <a:buFont typeface="Arial" panose="020B0604020202020204" pitchFamily="34" charset="0"/>
              <a:buChar char="•"/>
            </a:pPr>
            <a:r>
              <a:rPr lang="pt-BR" sz="1600" b="0" i="0" u="none" strike="noStrike" dirty="0">
                <a:solidFill>
                  <a:srgbClr val="000000"/>
                </a:solidFill>
                <a:effectLst/>
                <a:latin typeface="+mn-lt"/>
              </a:rPr>
              <a:t>Período (</a:t>
            </a:r>
            <a:r>
              <a:rPr lang="pt-BR" sz="1600" b="0" i="1" u="none" strike="noStrike" dirty="0">
                <a:solidFill>
                  <a:srgbClr val="000000"/>
                </a:solidFill>
                <a:effectLst/>
                <a:latin typeface="+mn-lt"/>
              </a:rPr>
              <a:t>Pi</a:t>
            </a:r>
            <a:r>
              <a:rPr lang="pt-BR" sz="1600" b="0" i="0" u="none" strike="noStrike" dirty="0">
                <a:solidFill>
                  <a:srgbClr val="000000"/>
                </a:solidFill>
                <a:effectLst/>
                <a:latin typeface="+mn-lt"/>
              </a:rPr>
              <a:t>):</a:t>
            </a:r>
            <a:r>
              <a:rPr lang="en-US" sz="1600" b="0" i="0" dirty="0">
                <a:solidFill>
                  <a:srgbClr val="000000"/>
                </a:solidFill>
                <a:effectLst/>
                <a:latin typeface="+mn-lt"/>
              </a:rPr>
              <a:t>​</a:t>
            </a:r>
          </a:p>
          <a:p>
            <a:pPr marL="285750" indent="-285750" algn="just" rtl="0" fontAlgn="base">
              <a:buFont typeface="Courier New" panose="02070309020205020404" pitchFamily="49" charset="0"/>
              <a:buChar char="o"/>
            </a:pPr>
            <a:r>
              <a:rPr lang="pt-BR" sz="1600" dirty="0">
                <a:latin typeface="+mn-lt"/>
              </a:rPr>
              <a:t>	</a:t>
            </a:r>
            <a:r>
              <a:rPr lang="pt-BR" sz="1600" b="0" i="0" u="none" strike="noStrike" dirty="0">
                <a:solidFill>
                  <a:srgbClr val="000000"/>
                </a:solidFill>
                <a:effectLst/>
                <a:latin typeface="+mn-lt"/>
              </a:rPr>
              <a:t>Intervalo de tempo entre as ativações sucessivas de um 	processo periódico.</a:t>
            </a:r>
            <a:r>
              <a:rPr lang="en-US" sz="1600" b="0" i="0" dirty="0">
                <a:solidFill>
                  <a:srgbClr val="000000"/>
                </a:solidFill>
                <a:effectLst/>
                <a:latin typeface="+mn-lt"/>
              </a:rPr>
              <a:t>​</a:t>
            </a:r>
          </a:p>
          <a:p>
            <a:pPr marL="285750" indent="-285750" algn="just" rtl="0" fontAlgn="base">
              <a:buFont typeface="Arial" panose="020B0604020202020204" pitchFamily="34" charset="0"/>
              <a:buChar char="•"/>
            </a:pPr>
            <a:r>
              <a:rPr lang="pt-BR" sz="1600" b="0" i="0" u="none" strike="noStrike" dirty="0">
                <a:solidFill>
                  <a:srgbClr val="000000"/>
                </a:solidFill>
                <a:effectLst/>
                <a:latin typeface="+mn-lt"/>
              </a:rPr>
              <a:t>Deadline (</a:t>
            </a:r>
            <a:r>
              <a:rPr lang="pt-BR" sz="1600" b="0" i="1" u="none" strike="noStrike" dirty="0">
                <a:solidFill>
                  <a:srgbClr val="000000"/>
                </a:solidFill>
                <a:effectLst/>
                <a:latin typeface="+mn-lt"/>
              </a:rPr>
              <a:t>Di</a:t>
            </a:r>
            <a:r>
              <a:rPr lang="pt-BR" sz="1600" b="0" i="0" u="none" strike="noStrike" dirty="0">
                <a:solidFill>
                  <a:srgbClr val="000000"/>
                </a:solidFill>
                <a:effectLst/>
                <a:latin typeface="+mn-lt"/>
              </a:rPr>
              <a:t>):</a:t>
            </a:r>
            <a:r>
              <a:rPr lang="en-US" sz="1600" b="0" i="0" dirty="0">
                <a:solidFill>
                  <a:srgbClr val="000000"/>
                </a:solidFill>
                <a:effectLst/>
                <a:latin typeface="+mn-lt"/>
              </a:rPr>
              <a:t>​</a:t>
            </a:r>
          </a:p>
          <a:p>
            <a:pPr marL="285750" indent="-285750" algn="just" rtl="0" fontAlgn="base">
              <a:buFont typeface="Courier New" panose="02070309020205020404" pitchFamily="49" charset="0"/>
              <a:buChar char="o"/>
            </a:pPr>
            <a:r>
              <a:rPr lang="pt-BR" sz="1600" b="0" i="0" u="none" strike="noStrike" dirty="0">
                <a:solidFill>
                  <a:srgbClr val="000000"/>
                </a:solidFill>
                <a:effectLst/>
                <a:latin typeface="+mn-lt"/>
              </a:rPr>
              <a:t>	Instante máximo desejado para a conclusão de um 	processo.</a:t>
            </a:r>
            <a:r>
              <a:rPr lang="pt-BR" sz="1600" b="0" i="0" dirty="0">
                <a:solidFill>
                  <a:srgbClr val="000000"/>
                </a:solidFill>
                <a:effectLst/>
                <a:latin typeface="+mn-lt"/>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Escalonamento em Sistemas de Tempo Real</a:t>
            </a:r>
            <a:endParaRPr dirty="0"/>
          </a:p>
        </p:txBody>
      </p:sp>
      <p:grpSp>
        <p:nvGrpSpPr>
          <p:cNvPr id="3067" name="Google Shape;3067;p74"/>
          <p:cNvGrpSpPr/>
          <p:nvPr/>
        </p:nvGrpSpPr>
        <p:grpSpPr>
          <a:xfrm>
            <a:off x="7095025" y="4330900"/>
            <a:ext cx="840125" cy="859825"/>
            <a:chOff x="7095025" y="4330900"/>
            <a:chExt cx="840125" cy="859825"/>
          </a:xfrm>
        </p:grpSpPr>
        <p:sp>
          <p:nvSpPr>
            <p:cNvPr id="3068" name="Google Shape;3068;p74"/>
            <p:cNvSpPr/>
            <p:nvPr/>
          </p:nvSpPr>
          <p:spPr>
            <a:xfrm>
              <a:off x="7095025" y="44341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6039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4"/>
          <p:cNvGrpSpPr/>
          <p:nvPr/>
        </p:nvGrpSpPr>
        <p:grpSpPr>
          <a:xfrm>
            <a:off x="-365625" y="1536350"/>
            <a:ext cx="957600" cy="1169025"/>
            <a:chOff x="-365625" y="1536350"/>
            <a:chExt cx="957600" cy="1169025"/>
          </a:xfrm>
        </p:grpSpPr>
        <p:sp>
          <p:nvSpPr>
            <p:cNvPr id="3071" name="Google Shape;3071;p74"/>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a:extLst>
              <a:ext uri="{FF2B5EF4-FFF2-40B4-BE49-F238E27FC236}">
                <a16:creationId xmlns:a16="http://schemas.microsoft.com/office/drawing/2014/main" id="{D5663F54-F989-FF20-D9DB-4082D517C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02" y="1267038"/>
            <a:ext cx="4756788" cy="316708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9BA6E57-91BE-3DA8-EACE-06343BA68799}"/>
              </a:ext>
            </a:extLst>
          </p:cNvPr>
          <p:cNvSpPr txBox="1"/>
          <p:nvPr/>
        </p:nvSpPr>
        <p:spPr>
          <a:xfrm>
            <a:off x="5664526" y="1534077"/>
            <a:ext cx="3479474" cy="1384995"/>
          </a:xfrm>
          <a:prstGeom prst="rect">
            <a:avLst/>
          </a:prstGeom>
          <a:noFill/>
        </p:spPr>
        <p:txBody>
          <a:bodyPr wrap="square">
            <a:spAutoFit/>
          </a:bodyPr>
          <a:lstStyle/>
          <a:p>
            <a:pPr algn="l" rtl="0" fontAlgn="base">
              <a:buFont typeface="Arial" panose="020B0604020202020204" pitchFamily="34" charset="0"/>
              <a:buChar char="•"/>
            </a:pPr>
            <a:r>
              <a:rPr lang="pt-BR" b="1" i="0" u="none" strike="noStrike" dirty="0">
                <a:solidFill>
                  <a:srgbClr val="000000"/>
                </a:solidFill>
                <a:effectLst/>
                <a:latin typeface="+mn-lt"/>
              </a:rPr>
              <a:t>Rate </a:t>
            </a:r>
            <a:r>
              <a:rPr lang="pt-BR" b="1" i="0" u="none" strike="noStrike" dirty="0" err="1">
                <a:solidFill>
                  <a:srgbClr val="000000"/>
                </a:solidFill>
                <a:effectLst/>
                <a:latin typeface="+mn-lt"/>
              </a:rPr>
              <a:t>Monotonic</a:t>
            </a:r>
            <a:r>
              <a:rPr lang="pt-BR" b="1" i="0" u="none" strike="noStrike" dirty="0">
                <a:solidFill>
                  <a:srgbClr val="000000"/>
                </a:solidFill>
                <a:effectLst/>
                <a:latin typeface="+mn-lt"/>
              </a:rPr>
              <a:t> (RM):</a:t>
            </a:r>
            <a:r>
              <a:rPr lang="en-US" b="0" i="0" dirty="0">
                <a:solidFill>
                  <a:srgbClr val="000000"/>
                </a:solidFill>
                <a:effectLst/>
                <a:latin typeface="+mn-lt"/>
              </a:rPr>
              <a:t>​</a:t>
            </a:r>
          </a:p>
          <a:p>
            <a:pPr marL="285750" indent="-285750" algn="l" rtl="0" fontAlgn="base">
              <a:buFont typeface="Arial" panose="020B0604020202020204" pitchFamily="34" charset="0"/>
              <a:buChar char="•"/>
            </a:pPr>
            <a:r>
              <a:rPr lang="pt-BR" b="0" i="0" u="none" strike="noStrike" dirty="0">
                <a:solidFill>
                  <a:srgbClr val="000000"/>
                </a:solidFill>
                <a:effectLst/>
                <a:latin typeface="+mn-lt"/>
              </a:rPr>
              <a:t>Preemptivo, estático e online;</a:t>
            </a:r>
            <a:r>
              <a:rPr lang="en-US" b="0" i="0" dirty="0">
                <a:solidFill>
                  <a:srgbClr val="000000"/>
                </a:solidFill>
                <a:effectLst/>
                <a:latin typeface="+mn-lt"/>
              </a:rPr>
              <a:t>​</a:t>
            </a:r>
          </a:p>
          <a:p>
            <a:pPr marL="285750" indent="-285750" algn="l" rtl="0" fontAlgn="base">
              <a:buFont typeface="Arial" panose="020B0604020202020204" pitchFamily="34" charset="0"/>
              <a:buChar char="•"/>
            </a:pPr>
            <a:r>
              <a:rPr lang="pt-BR" b="0" i="0" u="none" strike="noStrike" dirty="0">
                <a:solidFill>
                  <a:srgbClr val="000000"/>
                </a:solidFill>
                <a:effectLst/>
                <a:latin typeface="+mn-lt"/>
              </a:rPr>
              <a:t>Quanto menor o período, maior a prioridade.</a:t>
            </a:r>
            <a:r>
              <a:rPr lang="en-US" b="0" i="0" dirty="0">
                <a:solidFill>
                  <a:srgbClr val="000000"/>
                </a:solidFill>
                <a:effectLst/>
                <a:latin typeface="+mn-lt"/>
              </a:rPr>
              <a:t>​</a:t>
            </a:r>
          </a:p>
          <a:p>
            <a:pPr marL="285750" indent="-285750" algn="l" rtl="0" fontAlgn="base">
              <a:buFont typeface="Arial" panose="020B0604020202020204" pitchFamily="34" charset="0"/>
              <a:buChar char="•"/>
            </a:pPr>
            <a:r>
              <a:rPr lang="pt-BR" b="0" i="1" u="none" strike="noStrike" dirty="0">
                <a:solidFill>
                  <a:srgbClr val="000000"/>
                </a:solidFill>
                <a:effectLst/>
                <a:latin typeface="+mn-lt"/>
              </a:rPr>
              <a:t>Di</a:t>
            </a:r>
            <a:r>
              <a:rPr lang="pt-BR" b="0" i="0" u="none" strike="noStrike" dirty="0">
                <a:solidFill>
                  <a:srgbClr val="000000"/>
                </a:solidFill>
                <a:effectLst/>
                <a:latin typeface="+mn-lt"/>
              </a:rPr>
              <a:t> = </a:t>
            </a:r>
            <a:r>
              <a:rPr lang="pt-BR" b="0" i="1" u="none" strike="noStrike" dirty="0">
                <a:solidFill>
                  <a:srgbClr val="000000"/>
                </a:solidFill>
                <a:effectLst/>
                <a:latin typeface="+mn-lt"/>
              </a:rPr>
              <a:t>Pi</a:t>
            </a:r>
            <a:r>
              <a:rPr lang="en-US" b="0" i="0" dirty="0">
                <a:solidFill>
                  <a:srgbClr val="000000"/>
                </a:solidFill>
                <a:effectLst/>
                <a:latin typeface="+mn-lt"/>
              </a:rPr>
              <a:t>​</a:t>
            </a:r>
          </a:p>
          <a:p>
            <a:pPr marL="285750" indent="-285750" algn="l" rtl="0" fontAlgn="base">
              <a:buFont typeface="Arial" panose="020B0604020202020204" pitchFamily="34" charset="0"/>
              <a:buChar char="•"/>
            </a:pPr>
            <a:r>
              <a:rPr lang="pt-BR" b="0" i="1" u="none" strike="noStrike" dirty="0" err="1">
                <a:solidFill>
                  <a:srgbClr val="000000"/>
                </a:solidFill>
                <a:effectLst/>
                <a:latin typeface="+mn-lt"/>
              </a:rPr>
              <a:t>Ci</a:t>
            </a:r>
            <a:r>
              <a:rPr lang="pt-BR" b="0" i="0" u="none" strike="noStrike" dirty="0">
                <a:solidFill>
                  <a:srgbClr val="000000"/>
                </a:solidFill>
                <a:effectLst/>
                <a:latin typeface="+mn-lt"/>
              </a:rPr>
              <a:t> constante</a:t>
            </a:r>
            <a:endParaRPr lang="en-US" b="0" i="0" dirty="0">
              <a:solidFill>
                <a:srgbClr val="000000"/>
              </a:solidFill>
              <a:effectLst/>
              <a:latin typeface="+mn-lt"/>
            </a:endParaRPr>
          </a:p>
        </p:txBody>
      </p:sp>
      <p:sp>
        <p:nvSpPr>
          <p:cNvPr id="4" name="CaixaDeTexto 3">
            <a:extLst>
              <a:ext uri="{FF2B5EF4-FFF2-40B4-BE49-F238E27FC236}">
                <a16:creationId xmlns:a16="http://schemas.microsoft.com/office/drawing/2014/main" id="{7A406BD9-8BBE-621D-4AD1-F8F4CB2B32AA}"/>
              </a:ext>
            </a:extLst>
          </p:cNvPr>
          <p:cNvSpPr txBox="1"/>
          <p:nvPr/>
        </p:nvSpPr>
        <p:spPr>
          <a:xfrm>
            <a:off x="807502" y="4450111"/>
            <a:ext cx="4756788" cy="215444"/>
          </a:xfrm>
          <a:prstGeom prst="rect">
            <a:avLst/>
          </a:prstGeom>
          <a:noFill/>
        </p:spPr>
        <p:txBody>
          <a:bodyPr wrap="square" rtlCol="0">
            <a:spAutoFit/>
          </a:bodyPr>
          <a:lstStyle/>
          <a:p>
            <a:pPr algn="ctr"/>
            <a:r>
              <a:rPr lang="pt-BR" sz="800" i="1" dirty="0"/>
              <a:t>Figura 13: Exemplo de escalonamento em sistemas de tempo real</a:t>
            </a:r>
          </a:p>
        </p:txBody>
      </p:sp>
    </p:spTree>
    <p:extLst>
      <p:ext uri="{BB962C8B-B14F-4D97-AF65-F5344CB8AC3E}">
        <p14:creationId xmlns:p14="http://schemas.microsoft.com/office/powerpoint/2010/main" val="4179153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Escalonamento em Sistemas de Tempo Real</a:t>
            </a:r>
            <a:endParaRPr dirty="0"/>
          </a:p>
        </p:txBody>
      </p:sp>
      <p:grpSp>
        <p:nvGrpSpPr>
          <p:cNvPr id="3067" name="Google Shape;3067;p74"/>
          <p:cNvGrpSpPr/>
          <p:nvPr/>
        </p:nvGrpSpPr>
        <p:grpSpPr>
          <a:xfrm>
            <a:off x="7095025" y="4330900"/>
            <a:ext cx="840125" cy="859825"/>
            <a:chOff x="7095025" y="4330900"/>
            <a:chExt cx="840125" cy="859825"/>
          </a:xfrm>
        </p:grpSpPr>
        <p:sp>
          <p:nvSpPr>
            <p:cNvPr id="3068" name="Google Shape;3068;p74"/>
            <p:cNvSpPr/>
            <p:nvPr/>
          </p:nvSpPr>
          <p:spPr>
            <a:xfrm>
              <a:off x="7095025" y="44341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6039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4"/>
          <p:cNvGrpSpPr/>
          <p:nvPr/>
        </p:nvGrpSpPr>
        <p:grpSpPr>
          <a:xfrm>
            <a:off x="-365625" y="1536350"/>
            <a:ext cx="957600" cy="1169025"/>
            <a:chOff x="-365625" y="1536350"/>
            <a:chExt cx="957600" cy="1169025"/>
          </a:xfrm>
        </p:grpSpPr>
        <p:sp>
          <p:nvSpPr>
            <p:cNvPr id="3071" name="Google Shape;3071;p74"/>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BCE5FE10-31BD-7EE6-3FE0-513FD4255AAC}"/>
              </a:ext>
            </a:extLst>
          </p:cNvPr>
          <p:cNvSpPr txBox="1"/>
          <p:nvPr/>
        </p:nvSpPr>
        <p:spPr>
          <a:xfrm>
            <a:off x="901700" y="1332091"/>
            <a:ext cx="5430952" cy="2492990"/>
          </a:xfrm>
          <a:prstGeom prst="rect">
            <a:avLst/>
          </a:prstGeom>
          <a:noFill/>
        </p:spPr>
        <p:txBody>
          <a:bodyPr wrap="square" lIns="91440" tIns="45720" rIns="91440" bIns="45720" anchor="t">
            <a:spAutoFit/>
          </a:bodyPr>
          <a:lstStyle/>
          <a:p>
            <a:pPr marL="285750" indent="-285750" algn="just" fontAlgn="base">
              <a:buChar char="•"/>
            </a:pPr>
            <a:r>
              <a:rPr lang="pt-BR" sz="1600" b="1" i="0" u="none" strike="noStrike" dirty="0">
                <a:solidFill>
                  <a:srgbClr val="000000"/>
                </a:solidFill>
                <a:effectLst/>
                <a:latin typeface="Source Sans Pro"/>
              </a:rPr>
              <a:t>Algumas desvantagens do </a:t>
            </a:r>
            <a:r>
              <a:rPr lang="pt-BR" sz="1600" b="1" dirty="0">
                <a:latin typeface="Source Sans Pro"/>
              </a:rPr>
              <a:t>Rate </a:t>
            </a:r>
            <a:r>
              <a:rPr lang="pt-BR" sz="1600" b="1" dirty="0" err="1">
                <a:latin typeface="Source Sans Pro"/>
              </a:rPr>
              <a:t>Monotonic</a:t>
            </a:r>
            <a:r>
              <a:rPr lang="pt-BR" sz="1600" b="1" i="0" u="none" strike="noStrike" dirty="0">
                <a:solidFill>
                  <a:srgbClr val="000000"/>
                </a:solidFill>
                <a:effectLst/>
                <a:latin typeface="Source Sans Pro"/>
              </a:rPr>
              <a:t> são:</a:t>
            </a:r>
            <a:r>
              <a:rPr lang="pt-BR" sz="1600" b="0" i="0" dirty="0">
                <a:solidFill>
                  <a:srgbClr val="000000"/>
                </a:solidFill>
                <a:effectLst/>
                <a:latin typeface="Source Sans Pro"/>
              </a:rPr>
              <a:t>​</a:t>
            </a:r>
            <a:endParaRPr lang="en-US" dirty="0">
              <a:latin typeface="Source Sans Pro"/>
            </a:endParaRPr>
          </a:p>
          <a:p>
            <a:pPr marL="285750" lvl="4" indent="-285750" algn="just">
              <a:buFont typeface="Courier New"/>
              <a:buChar char="o"/>
            </a:pPr>
            <a:r>
              <a:rPr lang="pt-BR" b="0" i="0" u="none" strike="noStrike" dirty="0">
                <a:solidFill>
                  <a:srgbClr val="000000"/>
                </a:solidFill>
                <a:effectLst/>
                <a:latin typeface="Source Sans Pro"/>
              </a:rPr>
              <a:t>Não é adequado para tarefas com metas temporais inferiores aos seus períodos, pois pode causar desperdício de recursos ou violação de deadlines.</a:t>
            </a:r>
            <a:r>
              <a:rPr lang="en-US" b="0" i="0" dirty="0">
                <a:solidFill>
                  <a:srgbClr val="000000"/>
                </a:solidFill>
                <a:effectLst/>
                <a:latin typeface="Source Sans Pro"/>
              </a:rPr>
              <a:t>​</a:t>
            </a:r>
            <a:endParaRPr lang="en-US" b="0" i="0">
              <a:solidFill>
                <a:srgbClr val="000000"/>
              </a:solidFill>
              <a:effectLst/>
            </a:endParaRPr>
          </a:p>
          <a:p>
            <a:pPr marL="285750" lvl="3" indent="-285750" algn="just" fontAlgn="base">
              <a:buFont typeface="Courier New" panose="020B0604020202020204" pitchFamily="34" charset="0"/>
              <a:buChar char="o"/>
            </a:pPr>
            <a:r>
              <a:rPr lang="pt-BR" b="0" i="0" u="none" strike="noStrike" dirty="0">
                <a:solidFill>
                  <a:srgbClr val="000000"/>
                </a:solidFill>
                <a:effectLst/>
                <a:latin typeface="Source Sans Pro" panose="020B0503030403020204" pitchFamily="34" charset="0"/>
              </a:rPr>
              <a:t>Não considera a importância relativa das tarefas, podendo prejudicar o desempenho de tarefas menos frequentes mas mais críticas.</a:t>
            </a:r>
            <a:r>
              <a:rPr lang="pt-BR" b="0" i="0" dirty="0">
                <a:solidFill>
                  <a:srgbClr val="000000"/>
                </a:solidFill>
                <a:effectLst/>
                <a:latin typeface="Source Sans Pro" panose="020B0503030403020204" pitchFamily="34" charset="0"/>
              </a:rPr>
              <a:t>​</a:t>
            </a:r>
            <a:endParaRPr lang="pt-BR" b="0" i="0" dirty="0">
              <a:solidFill>
                <a:srgbClr val="000000"/>
              </a:solidFill>
              <a:effectLst/>
              <a:latin typeface="Arial" panose="020B0604020202020204" pitchFamily="34" charset="0"/>
            </a:endParaRPr>
          </a:p>
          <a:p>
            <a:pPr marL="285750" lvl="3" indent="-285750" algn="just" fontAlgn="base">
              <a:buFont typeface="Courier New" panose="020B0604020202020204" pitchFamily="34" charset="0"/>
              <a:buChar char="o"/>
            </a:pPr>
            <a:r>
              <a:rPr lang="pt-BR" b="0" i="0" u="none" strike="noStrike" dirty="0">
                <a:solidFill>
                  <a:srgbClr val="000000"/>
                </a:solidFill>
                <a:effectLst/>
                <a:latin typeface="Source Sans Pro" panose="020B0503030403020204" pitchFamily="34" charset="0"/>
              </a:rPr>
              <a:t>Não se adapta facilmente a variações na carga de trabalho ou na disponibilidade de recursos, pois as prioridades são definidas estaticamente</a:t>
            </a:r>
            <a:r>
              <a:rPr lang="pt-BR" b="0" i="0" dirty="0">
                <a:solidFill>
                  <a:srgbClr val="000000"/>
                </a:solidFill>
                <a:effectLst/>
                <a:latin typeface="Source Sans Pro" panose="020B0503030403020204" pitchFamily="34" charset="0"/>
              </a:rPr>
              <a:t>​</a:t>
            </a:r>
            <a:endParaRPr lang="pt-BR" b="0" i="0" dirty="0">
              <a:solidFill>
                <a:srgbClr val="000000"/>
              </a:solidFill>
              <a:effectLst/>
              <a:latin typeface="Arial" panose="020B0604020202020204" pitchFamily="34" charset="0"/>
            </a:endParaRPr>
          </a:p>
          <a:p>
            <a:pPr marL="285750" indent="-285750" algn="l" rtl="0" fontAlgn="base">
              <a:buFont typeface="Courier New"/>
              <a:buChar char="o"/>
            </a:pPr>
            <a:endParaRPr lang="pt-BR"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73877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0"/>
          <p:cNvSpPr txBox="1">
            <a:spLocks noGrp="1"/>
          </p:cNvSpPr>
          <p:nvPr>
            <p:ph type="title"/>
          </p:nvPr>
        </p:nvSpPr>
        <p:spPr>
          <a:xfrm>
            <a:off x="2131738" y="451383"/>
            <a:ext cx="467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pt-BR" sz="2800" b="1" i="0" u="none" strike="noStrike" kern="0" cap="none" spc="0" normalizeH="0" baseline="0" noProof="0" dirty="0">
                <a:ln>
                  <a:noFill/>
                </a:ln>
                <a:solidFill>
                  <a:srgbClr val="293C51"/>
                </a:solidFill>
                <a:effectLst/>
                <a:uLnTx/>
                <a:uFillTx/>
                <a:latin typeface="Source Sans Pro" panose="020B0503030403020204" pitchFamily="34" charset="0"/>
                <a:ea typeface="Source Sans Pro" panose="020B0503030403020204" pitchFamily="34" charset="0"/>
                <a:cs typeface="Mukta"/>
                <a:sym typeface="Mukta"/>
              </a:rPr>
              <a:t>1. Conceitos Básicos</a:t>
            </a:r>
            <a:endParaRPr dirty="0"/>
          </a:p>
        </p:txBody>
      </p:sp>
      <p:sp>
        <p:nvSpPr>
          <p:cNvPr id="907" name="Google Shape;907;p40"/>
          <p:cNvSpPr txBox="1">
            <a:spLocks noGrp="1"/>
          </p:cNvSpPr>
          <p:nvPr>
            <p:ph type="subTitle" idx="9"/>
          </p:nvPr>
        </p:nvSpPr>
        <p:spPr>
          <a:xfrm>
            <a:off x="4296344" y="1456907"/>
            <a:ext cx="3052188" cy="112714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pt-BR" dirty="0">
                <a:latin typeface="+mn-lt"/>
              </a:rPr>
              <a:t>É a mudança de estados;</a:t>
            </a:r>
          </a:p>
          <a:p>
            <a:pPr marL="285750" lvl="0" indent="-285750" algn="just" rtl="0">
              <a:spcBef>
                <a:spcPts val="0"/>
              </a:spcBef>
              <a:spcAft>
                <a:spcPts val="0"/>
              </a:spcAft>
              <a:buFont typeface="Arial" panose="020B0604020202020204" pitchFamily="34" charset="0"/>
              <a:buChar char="•"/>
            </a:pPr>
            <a:r>
              <a:rPr lang="pt-BR" dirty="0">
                <a:latin typeface="+mn-lt"/>
              </a:rPr>
              <a:t>Exemplo: quando saio de um estado de execução e vou para um estado de bloqueado.</a:t>
            </a:r>
            <a:endParaRPr dirty="0">
              <a:latin typeface="+mn-lt"/>
            </a:endParaRPr>
          </a:p>
        </p:txBody>
      </p:sp>
      <p:sp>
        <p:nvSpPr>
          <p:cNvPr id="909" name="Google Shape;909;p40"/>
          <p:cNvSpPr txBox="1">
            <a:spLocks noGrp="1"/>
          </p:cNvSpPr>
          <p:nvPr>
            <p:ph type="subTitle" idx="14"/>
          </p:nvPr>
        </p:nvSpPr>
        <p:spPr>
          <a:xfrm>
            <a:off x="3334746" y="3166807"/>
            <a:ext cx="2474508" cy="866106"/>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pt-BR" dirty="0">
                <a:latin typeface="+mn-lt"/>
              </a:rPr>
              <a:t>Responsável pelo o que acontece na mudança de contexto.</a:t>
            </a:r>
            <a:endParaRPr dirty="0">
              <a:latin typeface="+mn-lt"/>
            </a:endParaRPr>
          </a:p>
        </p:txBody>
      </p:sp>
      <p:sp>
        <p:nvSpPr>
          <p:cNvPr id="910" name="Google Shape;910;p40"/>
          <p:cNvSpPr txBox="1">
            <a:spLocks noGrp="1"/>
          </p:cNvSpPr>
          <p:nvPr>
            <p:ph type="subTitle" idx="15"/>
          </p:nvPr>
        </p:nvSpPr>
        <p:spPr>
          <a:xfrm>
            <a:off x="6208372" y="3166807"/>
            <a:ext cx="2222100" cy="866106"/>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pt-BR" dirty="0">
                <a:latin typeface="+mn-lt"/>
              </a:rPr>
              <a:t>É quem vai escolher a tarefa que vai fazer uso do processador.</a:t>
            </a:r>
            <a:endParaRPr dirty="0">
              <a:latin typeface="+mn-lt"/>
            </a:endParaRPr>
          </a:p>
        </p:txBody>
      </p:sp>
      <p:sp>
        <p:nvSpPr>
          <p:cNvPr id="11" name="Retângulo: Cantos Arredondados 10">
            <a:extLst>
              <a:ext uri="{FF2B5EF4-FFF2-40B4-BE49-F238E27FC236}">
                <a16:creationId xmlns:a16="http://schemas.microsoft.com/office/drawing/2014/main" id="{ED838583-D5C7-BB7C-5544-41DC15B04804}"/>
              </a:ext>
            </a:extLst>
          </p:cNvPr>
          <p:cNvSpPr/>
          <p:nvPr/>
        </p:nvSpPr>
        <p:spPr>
          <a:xfrm>
            <a:off x="4407908" y="1040206"/>
            <a:ext cx="2664968" cy="416701"/>
          </a:xfrm>
          <a:prstGeom prst="roundRect">
            <a:avLst>
              <a:gd name="adj" fmla="val 10000"/>
            </a:avLst>
          </a:prstGeom>
          <a:solidFill>
            <a:srgbClr val="1EB9D3">
              <a:tint val="4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pPr algn="ctr"/>
            <a:r>
              <a:rPr lang="pt-BR" sz="1800" dirty="0">
                <a:latin typeface="Source Sans Pro" panose="020B0503030403020204" pitchFamily="34" charset="0"/>
                <a:ea typeface="Source Sans Pro" panose="020B0503030403020204" pitchFamily="34" charset="0"/>
              </a:rPr>
              <a:t>      Mudança de contexto</a:t>
            </a:r>
          </a:p>
        </p:txBody>
      </p:sp>
      <p:sp>
        <p:nvSpPr>
          <p:cNvPr id="13" name="Retângulo: Cantos Arredondados 12">
            <a:extLst>
              <a:ext uri="{FF2B5EF4-FFF2-40B4-BE49-F238E27FC236}">
                <a16:creationId xmlns:a16="http://schemas.microsoft.com/office/drawing/2014/main" id="{3D1BD937-0FC8-C8A1-A6E7-34639C8D1882}"/>
              </a:ext>
            </a:extLst>
          </p:cNvPr>
          <p:cNvSpPr/>
          <p:nvPr/>
        </p:nvSpPr>
        <p:spPr>
          <a:xfrm>
            <a:off x="3660779" y="2784826"/>
            <a:ext cx="1933487" cy="365848"/>
          </a:xfrm>
          <a:prstGeom prst="roundRect">
            <a:avLst>
              <a:gd name="adj" fmla="val 10000"/>
            </a:avLst>
          </a:prstGeom>
          <a:solidFill>
            <a:srgbClr val="1EB9D3">
              <a:tint val="4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pt-BR" sz="1800" dirty="0" err="1">
                <a:latin typeface="Source Sans Pro" panose="020B0503030403020204" pitchFamily="34" charset="0"/>
                <a:ea typeface="Source Sans Pro" panose="020B0503030403020204" pitchFamily="34" charset="0"/>
              </a:rPr>
              <a:t>Dispatcher</a:t>
            </a:r>
            <a:endParaRPr lang="pt-BR" sz="1800" dirty="0">
              <a:latin typeface="Source Sans Pro" panose="020B0503030403020204" pitchFamily="34" charset="0"/>
              <a:ea typeface="Source Sans Pro" panose="020B0503030403020204" pitchFamily="34" charset="0"/>
            </a:endParaRPr>
          </a:p>
        </p:txBody>
      </p:sp>
      <p:sp>
        <p:nvSpPr>
          <p:cNvPr id="14" name="Retângulo: Cantos Arredondados 13">
            <a:extLst>
              <a:ext uri="{FF2B5EF4-FFF2-40B4-BE49-F238E27FC236}">
                <a16:creationId xmlns:a16="http://schemas.microsoft.com/office/drawing/2014/main" id="{CB6A4F3C-4636-CC8D-A761-CCB5842EC749}"/>
              </a:ext>
            </a:extLst>
          </p:cNvPr>
          <p:cNvSpPr/>
          <p:nvPr/>
        </p:nvSpPr>
        <p:spPr>
          <a:xfrm>
            <a:off x="6313039" y="2775691"/>
            <a:ext cx="2012766" cy="365849"/>
          </a:xfrm>
          <a:prstGeom prst="roundRect">
            <a:avLst>
              <a:gd name="adj" fmla="val 10000"/>
            </a:avLst>
          </a:prstGeom>
          <a:solidFill>
            <a:srgbClr val="1EB9D3">
              <a:tint val="4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pt-BR" sz="1800" dirty="0">
                <a:latin typeface="Source Sans Pro" panose="020B0503030403020204" pitchFamily="34" charset="0"/>
                <a:ea typeface="Source Sans Pro" panose="020B0503030403020204" pitchFamily="34" charset="0"/>
              </a:rPr>
              <a:t>Escalonador</a:t>
            </a:r>
          </a:p>
        </p:txBody>
      </p:sp>
      <p:cxnSp>
        <p:nvCxnSpPr>
          <p:cNvPr id="18" name="Conector de Seta Reta 17">
            <a:extLst>
              <a:ext uri="{FF2B5EF4-FFF2-40B4-BE49-F238E27FC236}">
                <a16:creationId xmlns:a16="http://schemas.microsoft.com/office/drawing/2014/main" id="{35F1E3D3-7098-83A0-DFC0-CDE80286DB41}"/>
              </a:ext>
            </a:extLst>
          </p:cNvPr>
          <p:cNvCxnSpPr>
            <a:cxnSpLocks/>
          </p:cNvCxnSpPr>
          <p:nvPr/>
        </p:nvCxnSpPr>
        <p:spPr>
          <a:xfrm flipH="1">
            <a:off x="1139040" y="2005120"/>
            <a:ext cx="266132" cy="41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m 22">
            <a:extLst>
              <a:ext uri="{FF2B5EF4-FFF2-40B4-BE49-F238E27FC236}">
                <a16:creationId xmlns:a16="http://schemas.microsoft.com/office/drawing/2014/main" id="{2ABAD1E5-E27F-612C-82D0-61B2446513B2}"/>
              </a:ext>
            </a:extLst>
          </p:cNvPr>
          <p:cNvPicPr>
            <a:picLocks noChangeAspect="1"/>
          </p:cNvPicPr>
          <p:nvPr/>
        </p:nvPicPr>
        <p:blipFill>
          <a:blip r:embed="rId3"/>
          <a:stretch>
            <a:fillRect/>
          </a:stretch>
        </p:blipFill>
        <p:spPr>
          <a:xfrm rot="14286005">
            <a:off x="1827539" y="2641112"/>
            <a:ext cx="353599" cy="499915"/>
          </a:xfrm>
          <a:prstGeom prst="rect">
            <a:avLst/>
          </a:prstGeom>
        </p:spPr>
      </p:pic>
      <p:pic>
        <p:nvPicPr>
          <p:cNvPr id="24" name="Imagem 23">
            <a:extLst>
              <a:ext uri="{FF2B5EF4-FFF2-40B4-BE49-F238E27FC236}">
                <a16:creationId xmlns:a16="http://schemas.microsoft.com/office/drawing/2014/main" id="{DDE295D8-8022-A6F8-7C20-A7D12D5B1F93}"/>
              </a:ext>
            </a:extLst>
          </p:cNvPr>
          <p:cNvPicPr>
            <a:picLocks noChangeAspect="1"/>
          </p:cNvPicPr>
          <p:nvPr/>
        </p:nvPicPr>
        <p:blipFill>
          <a:blip r:embed="rId3"/>
          <a:stretch>
            <a:fillRect/>
          </a:stretch>
        </p:blipFill>
        <p:spPr>
          <a:xfrm rot="6799835">
            <a:off x="1973889" y="1935000"/>
            <a:ext cx="393187" cy="555884"/>
          </a:xfrm>
          <a:prstGeom prst="rect">
            <a:avLst/>
          </a:prstGeom>
        </p:spPr>
      </p:pic>
      <p:pic>
        <p:nvPicPr>
          <p:cNvPr id="25" name="Imagem 24">
            <a:extLst>
              <a:ext uri="{FF2B5EF4-FFF2-40B4-BE49-F238E27FC236}">
                <a16:creationId xmlns:a16="http://schemas.microsoft.com/office/drawing/2014/main" id="{9421D130-5214-6EE7-F667-5D233989D96D}"/>
              </a:ext>
            </a:extLst>
          </p:cNvPr>
          <p:cNvPicPr>
            <a:picLocks noChangeAspect="1"/>
          </p:cNvPicPr>
          <p:nvPr/>
        </p:nvPicPr>
        <p:blipFill>
          <a:blip r:embed="rId3"/>
          <a:stretch>
            <a:fillRect/>
          </a:stretch>
        </p:blipFill>
        <p:spPr>
          <a:xfrm rot="17601481">
            <a:off x="2296574" y="1932313"/>
            <a:ext cx="462752" cy="591882"/>
          </a:xfrm>
          <a:prstGeom prst="rect">
            <a:avLst/>
          </a:prstGeom>
        </p:spPr>
      </p:pic>
      <p:sp>
        <p:nvSpPr>
          <p:cNvPr id="26" name="CaixaDeTexto 25">
            <a:extLst>
              <a:ext uri="{FF2B5EF4-FFF2-40B4-BE49-F238E27FC236}">
                <a16:creationId xmlns:a16="http://schemas.microsoft.com/office/drawing/2014/main" id="{237BAFD3-5FEA-E965-E1EA-14F3F15CCB5A}"/>
              </a:ext>
            </a:extLst>
          </p:cNvPr>
          <p:cNvSpPr txBox="1"/>
          <p:nvPr/>
        </p:nvSpPr>
        <p:spPr>
          <a:xfrm>
            <a:off x="1879122" y="2119536"/>
            <a:ext cx="1056671" cy="246221"/>
          </a:xfrm>
          <a:prstGeom prst="rect">
            <a:avLst/>
          </a:prstGeom>
          <a:noFill/>
        </p:spPr>
        <p:txBody>
          <a:bodyPr wrap="square" rtlCol="0">
            <a:spAutoFit/>
          </a:bodyPr>
          <a:lstStyle/>
          <a:p>
            <a:r>
              <a:rPr lang="pt-BR" sz="1000" b="1" dirty="0"/>
              <a:t>Escalonador</a:t>
            </a:r>
          </a:p>
        </p:txBody>
      </p:sp>
      <p:sp>
        <p:nvSpPr>
          <p:cNvPr id="27" name="Retângulo 26" descr="Arrow Circle">
            <a:extLst>
              <a:ext uri="{FF2B5EF4-FFF2-40B4-BE49-F238E27FC236}">
                <a16:creationId xmlns:a16="http://schemas.microsoft.com/office/drawing/2014/main" id="{89C9BEA5-3D03-F402-846A-362CABCD51DE}"/>
              </a:ext>
            </a:extLst>
          </p:cNvPr>
          <p:cNvSpPr/>
          <p:nvPr/>
        </p:nvSpPr>
        <p:spPr>
          <a:xfrm>
            <a:off x="4450252" y="1095015"/>
            <a:ext cx="304411" cy="29095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pic>
        <p:nvPicPr>
          <p:cNvPr id="28" name="Imagem 27">
            <a:extLst>
              <a:ext uri="{FF2B5EF4-FFF2-40B4-BE49-F238E27FC236}">
                <a16:creationId xmlns:a16="http://schemas.microsoft.com/office/drawing/2014/main" id="{CCE39225-D49F-ACB0-69F3-3561F9041D6B}"/>
              </a:ext>
            </a:extLst>
          </p:cNvPr>
          <p:cNvPicPr>
            <a:picLocks noChangeAspect="1"/>
          </p:cNvPicPr>
          <p:nvPr/>
        </p:nvPicPr>
        <p:blipFill>
          <a:blip r:embed="rId6"/>
          <a:stretch>
            <a:fillRect/>
          </a:stretch>
        </p:blipFill>
        <p:spPr>
          <a:xfrm>
            <a:off x="3749460" y="2808334"/>
            <a:ext cx="304650" cy="297303"/>
          </a:xfrm>
          <a:prstGeom prst="rect">
            <a:avLst/>
          </a:prstGeom>
        </p:spPr>
      </p:pic>
      <p:sp>
        <p:nvSpPr>
          <p:cNvPr id="29" name="Retângulo 28" descr="Engrenagens">
            <a:extLst>
              <a:ext uri="{FF2B5EF4-FFF2-40B4-BE49-F238E27FC236}">
                <a16:creationId xmlns:a16="http://schemas.microsoft.com/office/drawing/2014/main" id="{F2D3EB14-61BC-FDA7-6CBA-8C08C4AFDC2C}"/>
              </a:ext>
            </a:extLst>
          </p:cNvPr>
          <p:cNvSpPr/>
          <p:nvPr/>
        </p:nvSpPr>
        <p:spPr>
          <a:xfrm>
            <a:off x="6374895" y="2824289"/>
            <a:ext cx="265394" cy="2653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 name="Elipse 1">
            <a:extLst>
              <a:ext uri="{FF2B5EF4-FFF2-40B4-BE49-F238E27FC236}">
                <a16:creationId xmlns:a16="http://schemas.microsoft.com/office/drawing/2014/main" id="{CEF0FA39-5BF9-5455-B205-95D1C73AE335}"/>
              </a:ext>
            </a:extLst>
          </p:cNvPr>
          <p:cNvSpPr/>
          <p:nvPr/>
        </p:nvSpPr>
        <p:spPr>
          <a:xfrm>
            <a:off x="1128984" y="1189091"/>
            <a:ext cx="1205109" cy="792666"/>
          </a:xfrm>
          <a:prstGeom prst="ellipse">
            <a:avLst/>
          </a:prstGeom>
          <a:solidFill>
            <a:srgbClr val="66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dirty="0">
                <a:solidFill>
                  <a:schemeClr val="bg1"/>
                </a:solidFill>
              </a:rPr>
              <a:t>Execução (Processador)</a:t>
            </a:r>
          </a:p>
        </p:txBody>
      </p:sp>
      <p:sp>
        <p:nvSpPr>
          <p:cNvPr id="3" name="Elipse 2">
            <a:extLst>
              <a:ext uri="{FF2B5EF4-FFF2-40B4-BE49-F238E27FC236}">
                <a16:creationId xmlns:a16="http://schemas.microsoft.com/office/drawing/2014/main" id="{5352D68C-5E6E-2BA0-9A4C-2EE278CA3F45}"/>
              </a:ext>
            </a:extLst>
          </p:cNvPr>
          <p:cNvSpPr/>
          <p:nvPr/>
        </p:nvSpPr>
        <p:spPr>
          <a:xfrm>
            <a:off x="467260" y="2489639"/>
            <a:ext cx="1205109" cy="792666"/>
          </a:xfrm>
          <a:prstGeom prst="ellipse">
            <a:avLst/>
          </a:prstGeom>
          <a:solidFill>
            <a:srgbClr val="FF9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dirty="0">
                <a:solidFill>
                  <a:schemeClr val="bg1"/>
                </a:solidFill>
              </a:rPr>
              <a:t>Espera/</a:t>
            </a:r>
          </a:p>
          <a:p>
            <a:pPr algn="ctr"/>
            <a:r>
              <a:rPr lang="pt-BR" sz="800" dirty="0">
                <a:solidFill>
                  <a:schemeClr val="bg1"/>
                </a:solidFill>
              </a:rPr>
              <a:t>Bloqueado</a:t>
            </a:r>
          </a:p>
        </p:txBody>
      </p:sp>
      <p:sp>
        <p:nvSpPr>
          <p:cNvPr id="4" name="Elipse 3">
            <a:extLst>
              <a:ext uri="{FF2B5EF4-FFF2-40B4-BE49-F238E27FC236}">
                <a16:creationId xmlns:a16="http://schemas.microsoft.com/office/drawing/2014/main" id="{31AC3913-58ED-AA90-EF64-2C225DD0D5B0}"/>
              </a:ext>
            </a:extLst>
          </p:cNvPr>
          <p:cNvSpPr/>
          <p:nvPr/>
        </p:nvSpPr>
        <p:spPr>
          <a:xfrm>
            <a:off x="2240858" y="2477297"/>
            <a:ext cx="1205109" cy="792666"/>
          </a:xfrm>
          <a:prstGeom prst="ellipse">
            <a:avLst/>
          </a:prstGeom>
          <a:solidFill>
            <a:srgbClr val="339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dirty="0">
                <a:solidFill>
                  <a:schemeClr val="bg1"/>
                </a:solidFill>
              </a:rPr>
              <a:t>Pronto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000000"/>
                </a:solidFill>
                <a:effectLst/>
                <a:uLnTx/>
                <a:uFillTx/>
                <a:latin typeface="Source Sans Pro" panose="020B0503030403020204" pitchFamily="34" charset="0"/>
                <a:cs typeface="Mukta"/>
                <a:sym typeface="Mukta"/>
              </a:rPr>
              <a:t>Escalonamento em Sistemas de Tempo Real</a:t>
            </a:r>
            <a:endParaRPr dirty="0"/>
          </a:p>
        </p:txBody>
      </p:sp>
      <p:grpSp>
        <p:nvGrpSpPr>
          <p:cNvPr id="3067" name="Google Shape;3067;p74"/>
          <p:cNvGrpSpPr/>
          <p:nvPr/>
        </p:nvGrpSpPr>
        <p:grpSpPr>
          <a:xfrm>
            <a:off x="7095025" y="4330900"/>
            <a:ext cx="840125" cy="859825"/>
            <a:chOff x="7095025" y="4330900"/>
            <a:chExt cx="840125" cy="859825"/>
          </a:xfrm>
        </p:grpSpPr>
        <p:sp>
          <p:nvSpPr>
            <p:cNvPr id="3068" name="Google Shape;3068;p74"/>
            <p:cNvSpPr/>
            <p:nvPr/>
          </p:nvSpPr>
          <p:spPr>
            <a:xfrm>
              <a:off x="7095025" y="44341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6039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4"/>
          <p:cNvGrpSpPr/>
          <p:nvPr/>
        </p:nvGrpSpPr>
        <p:grpSpPr>
          <a:xfrm>
            <a:off x="-365625" y="1536350"/>
            <a:ext cx="957600" cy="1169025"/>
            <a:chOff x="-365625" y="1536350"/>
            <a:chExt cx="957600" cy="1169025"/>
          </a:xfrm>
        </p:grpSpPr>
        <p:sp>
          <p:nvSpPr>
            <p:cNvPr id="3071" name="Google Shape;3071;p74"/>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56153EDB-F1B7-5220-F699-C925697A3888}"/>
              </a:ext>
            </a:extLst>
          </p:cNvPr>
          <p:cNvSpPr txBox="1"/>
          <p:nvPr/>
        </p:nvSpPr>
        <p:spPr>
          <a:xfrm>
            <a:off x="799901" y="1471670"/>
            <a:ext cx="7245549" cy="2031325"/>
          </a:xfrm>
          <a:prstGeom prst="rect">
            <a:avLst/>
          </a:prstGeom>
          <a:noFill/>
        </p:spPr>
        <p:txBody>
          <a:bodyPr wrap="square">
            <a:spAutoFit/>
          </a:bodyPr>
          <a:lstStyle/>
          <a:p>
            <a:pPr algn="l" rtl="0" fontAlgn="base">
              <a:buFont typeface="Arial" panose="020B0604020202020204" pitchFamily="34" charset="0"/>
              <a:buChar char="•"/>
            </a:pPr>
            <a:r>
              <a:rPr lang="pt-BR" sz="1800" b="1" i="0" u="none" strike="noStrike" dirty="0">
                <a:solidFill>
                  <a:srgbClr val="000000"/>
                </a:solidFill>
                <a:effectLst/>
                <a:latin typeface="+mn-lt"/>
              </a:rPr>
              <a:t>Deadline </a:t>
            </a:r>
            <a:r>
              <a:rPr lang="pt-BR" sz="1800" b="1" i="0" u="none" strike="noStrike" dirty="0" err="1">
                <a:solidFill>
                  <a:srgbClr val="000000"/>
                </a:solidFill>
                <a:effectLst/>
                <a:latin typeface="+mn-lt"/>
              </a:rPr>
              <a:t>Monotonic</a:t>
            </a:r>
            <a:r>
              <a:rPr lang="pt-BR" sz="1800" b="1" i="0" u="none" strike="noStrike" dirty="0">
                <a:solidFill>
                  <a:srgbClr val="000000"/>
                </a:solidFill>
                <a:effectLst/>
                <a:latin typeface="+mn-lt"/>
              </a:rPr>
              <a:t> (DM):</a:t>
            </a:r>
            <a:r>
              <a:rPr lang="en-US" sz="1800" b="0" i="0" dirty="0">
                <a:solidFill>
                  <a:srgbClr val="000000"/>
                </a:solidFill>
                <a:effectLst/>
                <a:latin typeface="+mn-lt"/>
              </a:rPr>
              <a:t>​</a:t>
            </a:r>
          </a:p>
          <a:p>
            <a:pPr marL="285750" indent="-285750" algn="l" rtl="0" fontAlgn="base">
              <a:buFont typeface="Courier New" panose="02070309020205020404" pitchFamily="49" charset="0"/>
              <a:buChar char="o"/>
            </a:pPr>
            <a:r>
              <a:rPr lang="pt-BR" sz="1800" b="0" i="0" u="none" strike="noStrike" dirty="0">
                <a:solidFill>
                  <a:srgbClr val="000000"/>
                </a:solidFill>
                <a:effectLst/>
                <a:latin typeface="+mn-lt"/>
              </a:rPr>
              <a:t>Preemptivo e dinâmico;</a:t>
            </a:r>
            <a:r>
              <a:rPr lang="en-US" sz="1800" b="0" i="0" dirty="0">
                <a:solidFill>
                  <a:srgbClr val="000000"/>
                </a:solidFill>
                <a:effectLst/>
                <a:latin typeface="+mn-lt"/>
              </a:rPr>
              <a:t>​</a:t>
            </a:r>
          </a:p>
          <a:p>
            <a:pPr marL="285750" indent="-285750" algn="l" rtl="0" fontAlgn="base">
              <a:buFont typeface="Courier New" panose="02070309020205020404" pitchFamily="49" charset="0"/>
              <a:buChar char="o"/>
            </a:pPr>
            <a:r>
              <a:rPr lang="pt-BR" sz="1800" b="0" i="0" u="none" strike="noStrike" dirty="0">
                <a:solidFill>
                  <a:srgbClr val="000000"/>
                </a:solidFill>
                <a:effectLst/>
                <a:latin typeface="+mn-lt"/>
              </a:rPr>
              <a:t>Quanto menor o deadline relativo, maior a prioridade.</a:t>
            </a:r>
            <a:r>
              <a:rPr lang="en-US" sz="1800" b="0" i="0" dirty="0">
                <a:solidFill>
                  <a:srgbClr val="000000"/>
                </a:solidFill>
                <a:effectLst/>
                <a:latin typeface="+mn-lt"/>
              </a:rPr>
              <a:t>​</a:t>
            </a:r>
          </a:p>
          <a:p>
            <a:pPr algn="l" rtl="0" fontAlgn="base"/>
            <a:endParaRPr lang="pt-BR" sz="1800" b="0" i="0" dirty="0">
              <a:solidFill>
                <a:srgbClr val="000000"/>
              </a:solidFill>
              <a:effectLst/>
              <a:latin typeface="+mn-lt"/>
            </a:endParaRPr>
          </a:p>
          <a:p>
            <a:pPr algn="l" rtl="0" fontAlgn="base">
              <a:buFont typeface="Arial" panose="020B0604020202020204" pitchFamily="34" charset="0"/>
              <a:buChar char="•"/>
            </a:pPr>
            <a:r>
              <a:rPr lang="pt-BR" sz="1800" b="1" i="0" u="none" strike="noStrike" dirty="0" err="1">
                <a:solidFill>
                  <a:srgbClr val="000000"/>
                </a:solidFill>
                <a:effectLst/>
                <a:latin typeface="+mn-lt"/>
              </a:rPr>
              <a:t>Earliest</a:t>
            </a:r>
            <a:r>
              <a:rPr lang="pt-BR" sz="1800" b="1" i="0" u="none" strike="noStrike" dirty="0">
                <a:solidFill>
                  <a:srgbClr val="000000"/>
                </a:solidFill>
                <a:effectLst/>
                <a:latin typeface="+mn-lt"/>
              </a:rPr>
              <a:t> Deadline </a:t>
            </a:r>
            <a:r>
              <a:rPr lang="pt-BR" sz="1800" b="1" i="0" u="none" strike="noStrike" dirty="0" err="1">
                <a:solidFill>
                  <a:srgbClr val="000000"/>
                </a:solidFill>
                <a:effectLst/>
                <a:latin typeface="+mn-lt"/>
              </a:rPr>
              <a:t>First</a:t>
            </a:r>
            <a:r>
              <a:rPr lang="pt-BR" sz="1800" b="1" i="0" u="none" strike="noStrike" dirty="0">
                <a:solidFill>
                  <a:srgbClr val="000000"/>
                </a:solidFill>
                <a:effectLst/>
                <a:latin typeface="+mn-lt"/>
              </a:rPr>
              <a:t> (EDF):</a:t>
            </a:r>
            <a:r>
              <a:rPr lang="pt-BR" sz="1800" b="0" i="0" dirty="0">
                <a:solidFill>
                  <a:srgbClr val="000000"/>
                </a:solidFill>
                <a:effectLst/>
                <a:latin typeface="+mn-lt"/>
              </a:rPr>
              <a:t>​</a:t>
            </a:r>
          </a:p>
          <a:p>
            <a:pPr marL="285750" indent="-285750" algn="l" rtl="0" fontAlgn="base">
              <a:buFont typeface="Courier New" panose="02070309020205020404" pitchFamily="49" charset="0"/>
              <a:buChar char="o"/>
            </a:pPr>
            <a:r>
              <a:rPr lang="pt-BR" sz="1800" b="0" i="0" u="none" strike="noStrike" dirty="0">
                <a:solidFill>
                  <a:srgbClr val="000000"/>
                </a:solidFill>
                <a:effectLst/>
                <a:latin typeface="+mn-lt"/>
              </a:rPr>
              <a:t>Preemptivo e dinâmico;</a:t>
            </a:r>
            <a:r>
              <a:rPr lang="en-US" sz="1800" b="0" i="0" dirty="0">
                <a:solidFill>
                  <a:srgbClr val="000000"/>
                </a:solidFill>
                <a:effectLst/>
                <a:latin typeface="+mn-lt"/>
              </a:rPr>
              <a:t>​</a:t>
            </a:r>
          </a:p>
          <a:p>
            <a:pPr marL="342900" indent="-342900" algn="l" rtl="0" fontAlgn="base">
              <a:buFont typeface="Courier New" panose="02070309020205020404" pitchFamily="49" charset="0"/>
              <a:buChar char="o"/>
            </a:pPr>
            <a:r>
              <a:rPr lang="pt-BR" sz="1800" b="0" i="0" u="none" strike="noStrike" dirty="0">
                <a:solidFill>
                  <a:srgbClr val="000000"/>
                </a:solidFill>
                <a:effectLst/>
                <a:latin typeface="+mn-lt"/>
              </a:rPr>
              <a:t>Quanto menor o deadline absoluto, maior a prioridade.</a:t>
            </a:r>
            <a:endParaRPr lang="en-US" sz="1800" b="0" i="0" dirty="0">
              <a:solidFill>
                <a:srgbClr val="000000"/>
              </a:solidFill>
              <a:effectLst/>
              <a:latin typeface="+mn-lt"/>
            </a:endParaRPr>
          </a:p>
        </p:txBody>
      </p:sp>
    </p:spTree>
    <p:extLst>
      <p:ext uri="{BB962C8B-B14F-4D97-AF65-F5344CB8AC3E}">
        <p14:creationId xmlns:p14="http://schemas.microsoft.com/office/powerpoint/2010/main" val="3751323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b="0" i="0" u="none" strike="noStrike" dirty="0">
                <a:solidFill>
                  <a:srgbClr val="000000"/>
                </a:solidFill>
                <a:effectLst/>
                <a:latin typeface="Source Sans Pro" panose="020B0503030403020204" pitchFamily="34" charset="0"/>
              </a:rPr>
              <a:t>Referências</a:t>
            </a:r>
            <a:r>
              <a:rPr lang="pt-BR" sz="2800" b="0" i="0" dirty="0">
                <a:solidFill>
                  <a:srgbClr val="000000"/>
                </a:solidFill>
                <a:effectLst/>
                <a:latin typeface="Source Sans Pro" panose="020B0503030403020204" pitchFamily="34" charset="0"/>
              </a:rPr>
              <a:t>​</a:t>
            </a:r>
            <a:endParaRPr dirty="0"/>
          </a:p>
        </p:txBody>
      </p:sp>
      <p:grpSp>
        <p:nvGrpSpPr>
          <p:cNvPr id="3067" name="Google Shape;3067;p74"/>
          <p:cNvGrpSpPr/>
          <p:nvPr/>
        </p:nvGrpSpPr>
        <p:grpSpPr>
          <a:xfrm>
            <a:off x="7095025" y="4330900"/>
            <a:ext cx="840125" cy="859825"/>
            <a:chOff x="7095025" y="4330900"/>
            <a:chExt cx="840125" cy="859825"/>
          </a:xfrm>
        </p:grpSpPr>
        <p:sp>
          <p:nvSpPr>
            <p:cNvPr id="3068" name="Google Shape;3068;p74"/>
            <p:cNvSpPr/>
            <p:nvPr/>
          </p:nvSpPr>
          <p:spPr>
            <a:xfrm>
              <a:off x="7095025" y="44341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76039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4"/>
          <p:cNvGrpSpPr/>
          <p:nvPr/>
        </p:nvGrpSpPr>
        <p:grpSpPr>
          <a:xfrm>
            <a:off x="-365625" y="1536350"/>
            <a:ext cx="957600" cy="1169025"/>
            <a:chOff x="-365625" y="1536350"/>
            <a:chExt cx="957600" cy="1169025"/>
          </a:xfrm>
        </p:grpSpPr>
        <p:sp>
          <p:nvSpPr>
            <p:cNvPr id="3071" name="Google Shape;3071;p74"/>
            <p:cNvSpPr/>
            <p:nvPr/>
          </p:nvSpPr>
          <p:spPr>
            <a:xfrm>
              <a:off x="-365625" y="17477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1538" y="15363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9D589A58-8486-9A7A-CA38-A47B9A881299}"/>
              </a:ext>
            </a:extLst>
          </p:cNvPr>
          <p:cNvSpPr txBox="1"/>
          <p:nvPr/>
        </p:nvSpPr>
        <p:spPr>
          <a:xfrm>
            <a:off x="614042" y="1057551"/>
            <a:ext cx="7237583" cy="3323987"/>
          </a:xfrm>
          <a:prstGeom prst="rect">
            <a:avLst/>
          </a:prstGeom>
          <a:noFill/>
        </p:spPr>
        <p:txBody>
          <a:bodyPr wrap="square">
            <a:spAutoFit/>
          </a:bodyPr>
          <a:lstStyle/>
          <a:p>
            <a:pPr algn="just" rtl="0" fontAlgn="base">
              <a:buFont typeface="Arial" panose="020B0604020202020204" pitchFamily="34" charset="0"/>
              <a:buChar char="•"/>
            </a:pPr>
            <a:r>
              <a:rPr lang="pt-BR" sz="1400" b="0" i="0" u="none" strike="noStrike" dirty="0">
                <a:solidFill>
                  <a:srgbClr val="000000"/>
                </a:solidFill>
                <a:effectLst/>
                <a:latin typeface="Source Sans Pro" panose="020B0503030403020204" pitchFamily="34" charset="0"/>
                <a:ea typeface="Source Sans Pro" panose="020B0503030403020204" pitchFamily="34" charset="0"/>
              </a:rPr>
              <a:t>TANENBAUM, A. S.; BOS, H. Sistemas Operacionais Modernos. 4ª Edição. Editora Pearson, 2016.</a:t>
            </a:r>
            <a:r>
              <a:rPr lang="en-US" sz="1400" b="0" i="0" dirty="0">
                <a:solidFill>
                  <a:srgbClr val="000000"/>
                </a:solidFill>
                <a:effectLst/>
                <a:latin typeface="Source Sans Pro" panose="020B0503030403020204" pitchFamily="34" charset="0"/>
                <a:ea typeface="Source Sans Pro" panose="020B0503030403020204" pitchFamily="34" charset="0"/>
              </a:rPr>
              <a:t>​</a:t>
            </a:r>
            <a:endParaRPr lang="en-US" b="0" i="0" dirty="0">
              <a:solidFill>
                <a:srgbClr val="000000"/>
              </a:solidFill>
              <a:effectLst/>
              <a:latin typeface="Source Sans Pro" panose="020B0503030403020204" pitchFamily="34" charset="0"/>
              <a:ea typeface="Source Sans Pro" panose="020B0503030403020204" pitchFamily="34" charset="0"/>
            </a:endParaRPr>
          </a:p>
          <a:p>
            <a:pPr lvl="1" algn="just" fontAlgn="base">
              <a:buFont typeface="Arial" panose="020B0604020202020204" pitchFamily="34" charset="0"/>
              <a:buChar char="•"/>
            </a:pPr>
            <a:r>
              <a:rPr lang="pt-BR" b="0" i="0" dirty="0" err="1">
                <a:solidFill>
                  <a:srgbClr val="343434"/>
                </a:solidFill>
                <a:effectLst/>
                <a:latin typeface="Source Sans Pro" panose="020B0503030403020204" pitchFamily="34" charset="0"/>
                <a:ea typeface="Source Sans Pro" panose="020B0503030403020204" pitchFamily="34" charset="0"/>
              </a:rPr>
              <a:t>Priority</a:t>
            </a:r>
            <a:r>
              <a:rPr lang="pt-BR" b="0" i="0" dirty="0">
                <a:solidFill>
                  <a:srgbClr val="343434"/>
                </a:solidFill>
                <a:effectLst/>
                <a:latin typeface="Source Sans Pro" panose="020B0503030403020204" pitchFamily="34" charset="0"/>
                <a:ea typeface="Source Sans Pro" panose="020B0503030403020204" pitchFamily="34" charset="0"/>
              </a:rPr>
              <a:t> </a:t>
            </a:r>
            <a:r>
              <a:rPr lang="pt-BR" b="0" i="0" dirty="0" err="1">
                <a:solidFill>
                  <a:srgbClr val="343434"/>
                </a:solidFill>
                <a:effectLst/>
                <a:latin typeface="Source Sans Pro" panose="020B0503030403020204" pitchFamily="34" charset="0"/>
                <a:ea typeface="Source Sans Pro" panose="020B0503030403020204" pitchFamily="34" charset="0"/>
              </a:rPr>
              <a:t>Scheduling</a:t>
            </a:r>
            <a:r>
              <a:rPr lang="pt-BR" b="0" i="0" dirty="0">
                <a:solidFill>
                  <a:srgbClr val="343434"/>
                </a:solidFill>
                <a:effectLst/>
                <a:latin typeface="Source Sans Pro" panose="020B0503030403020204" pitchFamily="34" charset="0"/>
                <a:ea typeface="Source Sans Pro" panose="020B0503030403020204" pitchFamily="34" charset="0"/>
              </a:rPr>
              <a:t> </a:t>
            </a:r>
            <a:r>
              <a:rPr lang="pt-BR" b="0" i="0" dirty="0" err="1">
                <a:solidFill>
                  <a:srgbClr val="343434"/>
                </a:solidFill>
                <a:effectLst/>
                <a:latin typeface="Source Sans Pro" panose="020B0503030403020204" pitchFamily="34" charset="0"/>
                <a:ea typeface="Source Sans Pro" panose="020B0503030403020204" pitchFamily="34" charset="0"/>
              </a:rPr>
              <a:t>Algorithm</a:t>
            </a:r>
            <a:r>
              <a:rPr lang="pt-BR" dirty="0">
                <a:solidFill>
                  <a:srgbClr val="343434"/>
                </a:solidFill>
                <a:latin typeface="Source Sans Pro" panose="020B0503030403020204" pitchFamily="34" charset="0"/>
                <a:ea typeface="Source Sans Pro" panose="020B0503030403020204" pitchFamily="34" charset="0"/>
              </a:rPr>
              <a:t>.</a:t>
            </a:r>
            <a:r>
              <a:rPr lang="pt-BR" b="0" i="0" dirty="0">
                <a:solidFill>
                  <a:srgbClr val="343434"/>
                </a:solidFill>
                <a:effectLst/>
                <a:latin typeface="Source Sans Pro" panose="020B0503030403020204" pitchFamily="34" charset="0"/>
                <a:ea typeface="Source Sans Pro" panose="020B0503030403020204" pitchFamily="34" charset="0"/>
              </a:rPr>
              <a:t> </a:t>
            </a:r>
            <a:r>
              <a:rPr lang="pt-BR" b="0" i="0" dirty="0" err="1">
                <a:solidFill>
                  <a:srgbClr val="343434"/>
                </a:solidFill>
                <a:effectLst/>
                <a:latin typeface="Source Sans Pro" panose="020B0503030403020204" pitchFamily="34" charset="0"/>
                <a:ea typeface="Source Sans Pro" panose="020B0503030403020204" pitchFamily="34" charset="0"/>
              </a:rPr>
              <a:t>PrepInsta</a:t>
            </a:r>
            <a:r>
              <a:rPr lang="pt-BR" dirty="0">
                <a:solidFill>
                  <a:srgbClr val="343434"/>
                </a:solidFill>
                <a:latin typeface="Source Sans Pro" panose="020B0503030403020204" pitchFamily="34" charset="0"/>
                <a:ea typeface="Source Sans Pro" panose="020B0503030403020204" pitchFamily="34" charset="0"/>
              </a:rPr>
              <a:t>.</a:t>
            </a:r>
            <a:r>
              <a:rPr lang="pt-BR" b="0" i="0" dirty="0">
                <a:solidFill>
                  <a:srgbClr val="343434"/>
                </a:solidFill>
                <a:effectLst/>
                <a:latin typeface="Source Sans Pro" panose="020B0503030403020204" pitchFamily="34" charset="0"/>
                <a:ea typeface="Source Sans Pro" panose="020B0503030403020204" pitchFamily="34" charset="0"/>
              </a:rPr>
              <a:t> </a:t>
            </a:r>
            <a:r>
              <a:rPr lang="pt-BR" dirty="0">
                <a:solidFill>
                  <a:srgbClr val="343434"/>
                </a:solidFill>
                <a:latin typeface="Source Sans Pro" panose="020B0503030403020204" pitchFamily="34" charset="0"/>
                <a:ea typeface="Source Sans Pro" panose="020B0503030403020204" pitchFamily="34" charset="0"/>
              </a:rPr>
              <a:t>Disponível em: </a:t>
            </a:r>
            <a:r>
              <a:rPr lang="pt-BR" b="0" i="0" u="sng" strike="noStrike" dirty="0">
                <a:solidFill>
                  <a:srgbClr val="8F61FF"/>
                </a:solidFill>
                <a:effectLst/>
                <a:latin typeface="Source Sans Pro" panose="020B0503030403020204" pitchFamily="34" charset="0"/>
                <a:ea typeface="Source Sans Pro" panose="020B0503030403020204" pitchFamily="34" charset="0"/>
                <a:hlinkClick r:id="rId3"/>
              </a:rPr>
              <a:t>https://prepinsta.com/operating-systems/round-robin-scheduling-algorithm/</a:t>
            </a:r>
            <a:r>
              <a:rPr lang="pt-BR" b="0" i="0" dirty="0">
                <a:solidFill>
                  <a:srgbClr val="000000"/>
                </a:solidFill>
                <a:effectLst/>
                <a:latin typeface="Source Sans Pro" panose="020B0503030403020204" pitchFamily="34" charset="0"/>
                <a:ea typeface="Source Sans Pro" panose="020B0503030403020204" pitchFamily="34" charset="0"/>
              </a:rPr>
              <a:t>​</a:t>
            </a:r>
            <a:r>
              <a:rPr lang="pt-BR" dirty="0">
                <a:latin typeface="Source Sans Pro" panose="020B0503030403020204" pitchFamily="34" charset="0"/>
                <a:ea typeface="Source Sans Pro" panose="020B0503030403020204" pitchFamily="34" charset="0"/>
              </a:rPr>
              <a:t>.</a:t>
            </a:r>
            <a:r>
              <a:rPr lang="pt-BR" b="0" i="0" dirty="0">
                <a:solidFill>
                  <a:srgbClr val="000000"/>
                </a:solidFill>
                <a:effectLst/>
                <a:latin typeface="Source Sans Pro" panose="020B0503030403020204" pitchFamily="34" charset="0"/>
                <a:ea typeface="Source Sans Pro" panose="020B0503030403020204" pitchFamily="34" charset="0"/>
              </a:rPr>
              <a:t> Acesso em: 25/10/2023;</a:t>
            </a:r>
          </a:p>
          <a:p>
            <a:pPr algn="just" fontAlgn="base">
              <a:buFont typeface="Arial" panose="020B0604020202020204" pitchFamily="34" charset="0"/>
              <a:buChar char="•"/>
            </a:pPr>
            <a:r>
              <a:rPr lang="en-US" b="0" i="0" dirty="0">
                <a:solidFill>
                  <a:srgbClr val="343434"/>
                </a:solidFill>
                <a:effectLst/>
                <a:latin typeface="Source Sans Pro" panose="020B0503030403020204" pitchFamily="34" charset="0"/>
                <a:ea typeface="Source Sans Pro" panose="020B0503030403020204" pitchFamily="34" charset="0"/>
              </a:rPr>
              <a:t>Round Robin Scheduling Algorithm in Operating System. </a:t>
            </a:r>
            <a:r>
              <a:rPr lang="en-US" b="0" i="0" dirty="0" err="1">
                <a:solidFill>
                  <a:srgbClr val="343434"/>
                </a:solidFill>
                <a:effectLst/>
                <a:latin typeface="Source Sans Pro" panose="020B0503030403020204" pitchFamily="34" charset="0"/>
                <a:ea typeface="Source Sans Pro" panose="020B0503030403020204" pitchFamily="34" charset="0"/>
              </a:rPr>
              <a:t>PrepInsta</a:t>
            </a:r>
            <a:r>
              <a:rPr lang="en-US" b="0" i="0" dirty="0">
                <a:solidFill>
                  <a:srgbClr val="343434"/>
                </a:solidFill>
                <a:effectLst/>
                <a:latin typeface="Source Sans Pro" panose="020B0503030403020204" pitchFamily="34" charset="0"/>
                <a:ea typeface="Source Sans Pro" panose="020B0503030403020204" pitchFamily="34" charset="0"/>
              </a:rPr>
              <a:t>, 2018. </a:t>
            </a:r>
            <a:r>
              <a:rPr lang="pt-BR" b="0" i="0" dirty="0">
                <a:solidFill>
                  <a:srgbClr val="343434"/>
                </a:solidFill>
                <a:effectLst/>
                <a:latin typeface="Source Sans Pro" panose="020B0503030403020204" pitchFamily="34" charset="0"/>
                <a:ea typeface="Source Sans Pro" panose="020B0503030403020204" pitchFamily="34" charset="0"/>
              </a:rPr>
              <a:t>Disponível</a:t>
            </a:r>
            <a:r>
              <a:rPr lang="en-US" b="0" i="0" dirty="0">
                <a:solidFill>
                  <a:srgbClr val="343434"/>
                </a:solidFill>
                <a:effectLst/>
                <a:latin typeface="Source Sans Pro" panose="020B0503030403020204" pitchFamily="34" charset="0"/>
                <a:ea typeface="Source Sans Pro" panose="020B0503030403020204" pitchFamily="34" charset="0"/>
              </a:rPr>
              <a:t> </a:t>
            </a:r>
            <a:r>
              <a:rPr lang="pt-BR" b="0" i="0" dirty="0">
                <a:solidFill>
                  <a:srgbClr val="343434"/>
                </a:solidFill>
                <a:effectLst/>
                <a:latin typeface="Source Sans Pro" panose="020B0503030403020204" pitchFamily="34" charset="0"/>
                <a:ea typeface="Source Sans Pro" panose="020B0503030403020204" pitchFamily="34" charset="0"/>
              </a:rPr>
              <a:t>em</a:t>
            </a:r>
            <a:r>
              <a:rPr lang="en-US" b="0" i="0" dirty="0">
                <a:solidFill>
                  <a:srgbClr val="343434"/>
                </a:solidFill>
                <a:effectLst/>
                <a:latin typeface="Source Sans Pro" panose="020B0503030403020204" pitchFamily="34" charset="0"/>
                <a:ea typeface="Source Sans Pro" panose="020B0503030403020204" pitchFamily="34" charset="0"/>
              </a:rPr>
              <a:t>: </a:t>
            </a:r>
            <a:r>
              <a:rPr lang="pt-BR" sz="1400" b="0" i="0" u="sng" strike="noStrike" dirty="0">
                <a:solidFill>
                  <a:srgbClr val="8F61FF"/>
                </a:solidFill>
                <a:effectLst/>
                <a:latin typeface="Source Sans Pro" panose="020B0503030403020204" pitchFamily="34" charset="0"/>
                <a:ea typeface="Source Sans Pro" panose="020B0503030403020204" pitchFamily="34" charset="0"/>
                <a:hlinkClick r:id="rId4"/>
              </a:rPr>
              <a:t>https://prepinsta.com/operating-systems/priority-scheduling-algorithm/</a:t>
            </a:r>
            <a:r>
              <a:rPr lang="en-US" sz="1400" b="0" i="0" dirty="0">
                <a:solidFill>
                  <a:srgbClr val="000000"/>
                </a:solidFill>
                <a:effectLst/>
                <a:latin typeface="Source Sans Pro" panose="020B0503030403020204" pitchFamily="34" charset="0"/>
                <a:ea typeface="Source Sans Pro" panose="020B0503030403020204" pitchFamily="34" charset="0"/>
              </a:rPr>
              <a:t>​.</a:t>
            </a:r>
            <a:r>
              <a:rPr lang="en-US" dirty="0">
                <a:latin typeface="Source Sans Pro" panose="020B0503030403020204" pitchFamily="34" charset="0"/>
                <a:ea typeface="Source Sans Pro" panose="020B0503030403020204" pitchFamily="34" charset="0"/>
              </a:rPr>
              <a:t> </a:t>
            </a:r>
            <a:r>
              <a:rPr lang="pt-BR" dirty="0">
                <a:latin typeface="Source Sans Pro" panose="020B0503030403020204" pitchFamily="34" charset="0"/>
                <a:ea typeface="Source Sans Pro" panose="020B0503030403020204" pitchFamily="34" charset="0"/>
              </a:rPr>
              <a:t>Acesso</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em</a:t>
            </a:r>
            <a:r>
              <a:rPr lang="en-US" dirty="0">
                <a:latin typeface="Source Sans Pro" panose="020B0503030403020204" pitchFamily="34" charset="0"/>
                <a:ea typeface="Source Sans Pro" panose="020B0503030403020204" pitchFamily="34" charset="0"/>
              </a:rPr>
              <a:t>: 25/10/2023;</a:t>
            </a:r>
            <a:endParaRPr lang="en-US" b="0" i="0" dirty="0">
              <a:solidFill>
                <a:srgbClr val="000000"/>
              </a:solidFill>
              <a:effectLst/>
              <a:latin typeface="Source Sans Pro" panose="020B0503030403020204" pitchFamily="34" charset="0"/>
              <a:ea typeface="Source Sans Pro" panose="020B0503030403020204" pitchFamily="34" charset="0"/>
            </a:endParaRPr>
          </a:p>
          <a:p>
            <a:pPr algn="just" fontAlgn="base">
              <a:buFont typeface="Arial" panose="020B0604020202020204" pitchFamily="34" charset="0"/>
              <a:buChar char="•"/>
            </a:pPr>
            <a:r>
              <a:rPr lang="pt-BR" i="0" dirty="0" err="1">
                <a:solidFill>
                  <a:srgbClr val="000000"/>
                </a:solidFill>
                <a:effectLst/>
                <a:latin typeface="Source Sans Pro" panose="020B0503030403020204" pitchFamily="34" charset="0"/>
                <a:ea typeface="Source Sans Pro" panose="020B0503030403020204" pitchFamily="34" charset="0"/>
              </a:rPr>
              <a:t>Types</a:t>
            </a:r>
            <a:r>
              <a:rPr lang="pt-BR" i="0" dirty="0">
                <a:solidFill>
                  <a:srgbClr val="000000"/>
                </a:solidFill>
                <a:effectLst/>
                <a:latin typeface="Source Sans Pro" panose="020B0503030403020204" pitchFamily="34" charset="0"/>
                <a:ea typeface="Source Sans Pro" panose="020B0503030403020204" pitchFamily="34" charset="0"/>
              </a:rPr>
              <a:t> </a:t>
            </a:r>
            <a:r>
              <a:rPr lang="pt-BR" i="0" dirty="0" err="1">
                <a:solidFill>
                  <a:srgbClr val="000000"/>
                </a:solidFill>
                <a:effectLst/>
                <a:latin typeface="Source Sans Pro" panose="020B0503030403020204" pitchFamily="34" charset="0"/>
                <a:ea typeface="Source Sans Pro" panose="020B0503030403020204" pitchFamily="34" charset="0"/>
              </a:rPr>
              <a:t>of</a:t>
            </a:r>
            <a:r>
              <a:rPr lang="pt-BR" i="0" dirty="0">
                <a:solidFill>
                  <a:srgbClr val="000000"/>
                </a:solidFill>
                <a:effectLst/>
                <a:latin typeface="Source Sans Pro" panose="020B0503030403020204" pitchFamily="34" charset="0"/>
                <a:ea typeface="Source Sans Pro" panose="020B0503030403020204" pitchFamily="34" charset="0"/>
              </a:rPr>
              <a:t> </a:t>
            </a:r>
            <a:r>
              <a:rPr lang="pt-BR" i="0" dirty="0" err="1">
                <a:solidFill>
                  <a:srgbClr val="000000"/>
                </a:solidFill>
                <a:effectLst/>
                <a:latin typeface="Source Sans Pro" panose="020B0503030403020204" pitchFamily="34" charset="0"/>
                <a:ea typeface="Source Sans Pro" panose="020B0503030403020204" pitchFamily="34" charset="0"/>
              </a:rPr>
              <a:t>Operating</a:t>
            </a:r>
            <a:r>
              <a:rPr lang="pt-BR" i="0" dirty="0">
                <a:solidFill>
                  <a:srgbClr val="000000"/>
                </a:solidFill>
                <a:effectLst/>
                <a:latin typeface="Source Sans Pro" panose="020B0503030403020204" pitchFamily="34" charset="0"/>
                <a:ea typeface="Source Sans Pro" panose="020B0503030403020204" pitchFamily="34" charset="0"/>
              </a:rPr>
              <a:t> System, </a:t>
            </a:r>
            <a:r>
              <a:rPr lang="pt-BR" i="0" dirty="0" err="1">
                <a:solidFill>
                  <a:srgbClr val="000000"/>
                </a:solidFill>
                <a:effectLst/>
                <a:latin typeface="Source Sans Pro" panose="020B0503030403020204" pitchFamily="34" charset="0"/>
                <a:ea typeface="Source Sans Pro" panose="020B0503030403020204" pitchFamily="34" charset="0"/>
              </a:rPr>
              <a:t>Tutorials</a:t>
            </a:r>
            <a:r>
              <a:rPr lang="pt-BR" i="0" dirty="0">
                <a:solidFill>
                  <a:srgbClr val="000000"/>
                </a:solidFill>
                <a:effectLst/>
                <a:latin typeface="Source Sans Pro" panose="020B0503030403020204" pitchFamily="34" charset="0"/>
                <a:ea typeface="Source Sans Pro" panose="020B0503030403020204" pitchFamily="34" charset="0"/>
              </a:rPr>
              <a:t> Point. Disponível em: </a:t>
            </a:r>
            <a:r>
              <a:rPr lang="pt-BR" sz="1400" b="0" i="0" u="sng" strike="noStrike" dirty="0">
                <a:solidFill>
                  <a:srgbClr val="8F61FF"/>
                </a:solidFill>
                <a:effectLst/>
                <a:latin typeface="Source Sans Pro" panose="020B0503030403020204" pitchFamily="34" charset="0"/>
                <a:ea typeface="Source Sans Pro" panose="020B0503030403020204" pitchFamily="34" charset="0"/>
                <a:hlinkClick r:id="rId5"/>
              </a:rPr>
              <a:t>https://www.tutorialspoint.com/operating_system/os_types.htm</a:t>
            </a:r>
            <a:r>
              <a:rPr lang="en-US" sz="1400" b="0" i="0" dirty="0">
                <a:solidFill>
                  <a:srgbClr val="000000"/>
                </a:solidFill>
                <a:effectLst/>
                <a:latin typeface="Source Sans Pro" panose="020B0503030403020204" pitchFamily="34" charset="0"/>
                <a:ea typeface="Source Sans Pro" panose="020B0503030403020204" pitchFamily="34" charset="0"/>
              </a:rPr>
              <a:t>​.</a:t>
            </a:r>
            <a:r>
              <a:rPr lang="en-US" dirty="0">
                <a:latin typeface="Source Sans Pro" panose="020B0503030403020204" pitchFamily="34" charset="0"/>
                <a:ea typeface="Source Sans Pro" panose="020B0503030403020204" pitchFamily="34" charset="0"/>
              </a:rPr>
              <a:t> </a:t>
            </a:r>
            <a:r>
              <a:rPr lang="pt-BR" dirty="0">
                <a:latin typeface="Source Sans Pro" panose="020B0503030403020204" pitchFamily="34" charset="0"/>
                <a:ea typeface="Source Sans Pro" panose="020B0503030403020204" pitchFamily="34" charset="0"/>
              </a:rPr>
              <a:t>Acesso</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em</a:t>
            </a:r>
            <a:r>
              <a:rPr lang="en-US" dirty="0">
                <a:latin typeface="Source Sans Pro" panose="020B0503030403020204" pitchFamily="34" charset="0"/>
                <a:ea typeface="Source Sans Pro" panose="020B0503030403020204" pitchFamily="34" charset="0"/>
              </a:rPr>
              <a:t>: 25/10/2023;</a:t>
            </a:r>
            <a:endParaRPr lang="en-US" b="0" i="0" dirty="0">
              <a:solidFill>
                <a:srgbClr val="000000"/>
              </a:solidFill>
              <a:effectLst/>
              <a:latin typeface="Source Sans Pro" panose="020B0503030403020204" pitchFamily="34" charset="0"/>
              <a:ea typeface="Source Sans Pro" panose="020B0503030403020204" pitchFamily="34" charset="0"/>
            </a:endParaRPr>
          </a:p>
          <a:p>
            <a:pPr algn="just" fontAlgn="base">
              <a:buFont typeface="Arial" panose="020B0604020202020204" pitchFamily="34" charset="0"/>
              <a:buChar char="•"/>
            </a:pPr>
            <a:r>
              <a:rPr lang="pt-BR" i="0" dirty="0" err="1">
                <a:solidFill>
                  <a:srgbClr val="273239"/>
                </a:solidFill>
                <a:effectLst/>
                <a:latin typeface="Source Sans Pro" panose="020B0503030403020204" pitchFamily="34" charset="0"/>
                <a:ea typeface="Source Sans Pro" panose="020B0503030403020204" pitchFamily="34" charset="0"/>
              </a:rPr>
              <a:t>Types</a:t>
            </a:r>
            <a:r>
              <a:rPr lang="pt-BR" i="0" dirty="0">
                <a:solidFill>
                  <a:srgbClr val="273239"/>
                </a:solidFill>
                <a:effectLst/>
                <a:latin typeface="Source Sans Pro" panose="020B0503030403020204" pitchFamily="34" charset="0"/>
                <a:ea typeface="Source Sans Pro" panose="020B0503030403020204" pitchFamily="34" charset="0"/>
              </a:rPr>
              <a:t> </a:t>
            </a:r>
            <a:r>
              <a:rPr lang="pt-BR" i="0" dirty="0" err="1">
                <a:solidFill>
                  <a:srgbClr val="273239"/>
                </a:solidFill>
                <a:effectLst/>
                <a:latin typeface="Source Sans Pro" panose="020B0503030403020204" pitchFamily="34" charset="0"/>
                <a:ea typeface="Source Sans Pro" panose="020B0503030403020204" pitchFamily="34" charset="0"/>
              </a:rPr>
              <a:t>of</a:t>
            </a:r>
            <a:r>
              <a:rPr lang="pt-BR" i="0" dirty="0">
                <a:solidFill>
                  <a:srgbClr val="273239"/>
                </a:solidFill>
                <a:effectLst/>
                <a:latin typeface="Source Sans Pro" panose="020B0503030403020204" pitchFamily="34" charset="0"/>
                <a:ea typeface="Source Sans Pro" panose="020B0503030403020204" pitchFamily="34" charset="0"/>
              </a:rPr>
              <a:t> </a:t>
            </a:r>
            <a:r>
              <a:rPr lang="pt-BR" i="0" dirty="0" err="1">
                <a:solidFill>
                  <a:srgbClr val="273239"/>
                </a:solidFill>
                <a:effectLst/>
                <a:latin typeface="Source Sans Pro" panose="020B0503030403020204" pitchFamily="34" charset="0"/>
                <a:ea typeface="Source Sans Pro" panose="020B0503030403020204" pitchFamily="34" charset="0"/>
              </a:rPr>
              <a:t>Operating</a:t>
            </a:r>
            <a:r>
              <a:rPr lang="pt-BR" i="0" dirty="0">
                <a:solidFill>
                  <a:srgbClr val="273239"/>
                </a:solidFill>
                <a:effectLst/>
                <a:latin typeface="Source Sans Pro" panose="020B0503030403020204" pitchFamily="34" charset="0"/>
                <a:ea typeface="Source Sans Pro" panose="020B0503030403020204" pitchFamily="34" charset="0"/>
              </a:rPr>
              <a:t> Systems, Geeks for geeks, 2023, Disponível em: </a:t>
            </a:r>
            <a:r>
              <a:rPr lang="pt-BR" sz="1400" b="0" i="0" u="sng" strike="noStrike" dirty="0">
                <a:solidFill>
                  <a:srgbClr val="8F61FF"/>
                </a:solidFill>
                <a:effectLst/>
                <a:latin typeface="Source Sans Pro" panose="020B0503030403020204" pitchFamily="34" charset="0"/>
                <a:ea typeface="Source Sans Pro" panose="020B0503030403020204" pitchFamily="34" charset="0"/>
                <a:hlinkClick r:id="rId6"/>
              </a:rPr>
              <a:t>https://www.geeksforgeeks.org/types-of-operating-systems/</a:t>
            </a:r>
            <a:r>
              <a:rPr lang="en-US" sz="1400" b="0" i="0" dirty="0">
                <a:solidFill>
                  <a:srgbClr val="000000"/>
                </a:solidFill>
                <a:effectLst/>
                <a:latin typeface="Source Sans Pro" panose="020B0503030403020204" pitchFamily="34" charset="0"/>
                <a:ea typeface="Source Sans Pro" panose="020B0503030403020204" pitchFamily="34" charset="0"/>
              </a:rPr>
              <a:t>​</a:t>
            </a:r>
            <a:r>
              <a:rPr lang="en-US" dirty="0">
                <a:latin typeface="Source Sans Pro" panose="020B0503030403020204" pitchFamily="34" charset="0"/>
                <a:ea typeface="Source Sans Pro" panose="020B0503030403020204" pitchFamily="34" charset="0"/>
              </a:rPr>
              <a:t>. A</a:t>
            </a:r>
            <a:r>
              <a:rPr lang="pt-BR" sz="1400" b="0" i="0" dirty="0">
                <a:solidFill>
                  <a:srgbClr val="000000"/>
                </a:solidFill>
                <a:effectLst/>
                <a:latin typeface="Source Sans Pro" panose="020B0503030403020204" pitchFamily="34" charset="0"/>
                <a:ea typeface="Source Sans Pro" panose="020B0503030403020204" pitchFamily="34" charset="0"/>
              </a:rPr>
              <a:t>cesso</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em</a:t>
            </a:r>
            <a:r>
              <a:rPr lang="en-US" dirty="0">
                <a:latin typeface="Source Sans Pro" panose="020B0503030403020204" pitchFamily="34" charset="0"/>
                <a:ea typeface="Source Sans Pro" panose="020B0503030403020204" pitchFamily="34" charset="0"/>
              </a:rPr>
              <a:t>: 25/10/2023;</a:t>
            </a:r>
            <a:endParaRPr lang="en-US" b="0" i="0" dirty="0">
              <a:solidFill>
                <a:srgbClr val="000000"/>
              </a:solidFill>
              <a:effectLst/>
              <a:latin typeface="Source Sans Pro" panose="020B0503030403020204" pitchFamily="34" charset="0"/>
              <a:ea typeface="Source Sans Pro" panose="020B0503030403020204" pitchFamily="34" charset="0"/>
            </a:endParaRPr>
          </a:p>
          <a:p>
            <a:pPr algn="just" rtl="0" fontAlgn="base">
              <a:buFont typeface="Arial" panose="020B0604020202020204" pitchFamily="34" charset="0"/>
              <a:buChar char="•"/>
            </a:pPr>
            <a:r>
              <a:rPr lang="pt-BR" i="0" dirty="0">
                <a:solidFill>
                  <a:srgbClr val="000000"/>
                </a:solidFill>
                <a:effectLst/>
                <a:latin typeface="Source Sans Pro" panose="020B0503030403020204" pitchFamily="34" charset="0"/>
                <a:ea typeface="Source Sans Pro" panose="020B0503030403020204" pitchFamily="34" charset="0"/>
              </a:rPr>
              <a:t>Farines, Jean-Marie. Sistemas de Tempo Real. </a:t>
            </a:r>
            <a:r>
              <a:rPr lang="pt-BR" i="0" dirty="0" err="1">
                <a:solidFill>
                  <a:srgbClr val="000000"/>
                </a:solidFill>
                <a:effectLst/>
                <a:latin typeface="Source Sans Pro" panose="020B0503030403020204" pitchFamily="34" charset="0"/>
                <a:ea typeface="Source Sans Pro" panose="020B0503030403020204" pitchFamily="34" charset="0"/>
              </a:rPr>
              <a:t>Cin</a:t>
            </a:r>
            <a:r>
              <a:rPr lang="pt-BR" i="0" dirty="0">
                <a:solidFill>
                  <a:srgbClr val="000000"/>
                </a:solidFill>
                <a:effectLst/>
                <a:latin typeface="Source Sans Pro" panose="020B0503030403020204" pitchFamily="34" charset="0"/>
                <a:ea typeface="Source Sans Pro" panose="020B0503030403020204" pitchFamily="34" charset="0"/>
              </a:rPr>
              <a:t> UFP, 200. Disponível em: </a:t>
            </a:r>
            <a:r>
              <a:rPr lang="pt-BR" sz="1400" i="0" u="sng" strike="noStrike" dirty="0">
                <a:solidFill>
                  <a:srgbClr val="8F61FF"/>
                </a:solidFill>
                <a:effectLst/>
                <a:latin typeface="Source Sans Pro" panose="020B0503030403020204" pitchFamily="34" charset="0"/>
                <a:ea typeface="Source Sans Pro" panose="020B0503030403020204" pitchFamily="34" charset="0"/>
                <a:hlinkClick r:id="rId7"/>
              </a:rPr>
              <a:t>https</a:t>
            </a:r>
            <a:r>
              <a:rPr lang="pt-BR" sz="1400" b="0" i="0" u="sng" strike="noStrike" dirty="0">
                <a:solidFill>
                  <a:srgbClr val="8F61FF"/>
                </a:solidFill>
                <a:effectLst/>
                <a:latin typeface="Source Sans Pro" panose="020B0503030403020204" pitchFamily="34" charset="0"/>
                <a:ea typeface="Source Sans Pro" panose="020B0503030403020204" pitchFamily="34" charset="0"/>
                <a:hlinkClick r:id="rId7"/>
              </a:rPr>
              <a:t>://www.cin.ufpe.br/~if728/sistemas_tempo_real/livro_farines/cap2.pdf</a:t>
            </a:r>
            <a:r>
              <a:rPr lang="en-US" sz="1400" b="0" i="0" dirty="0">
                <a:solidFill>
                  <a:srgbClr val="000000"/>
                </a:solidFill>
                <a:effectLst/>
                <a:latin typeface="Source Sans Pro" panose="020B0503030403020204" pitchFamily="34" charset="0"/>
                <a:ea typeface="Source Sans Pro" panose="020B0503030403020204" pitchFamily="34" charset="0"/>
              </a:rPr>
              <a:t>​. </a:t>
            </a:r>
            <a:r>
              <a:rPr lang="en-US" sz="1400" b="0" i="0" dirty="0" err="1">
                <a:solidFill>
                  <a:srgbClr val="000000"/>
                </a:solidFill>
                <a:effectLst/>
                <a:latin typeface="Source Sans Pro" panose="020B0503030403020204" pitchFamily="34" charset="0"/>
                <a:ea typeface="Source Sans Pro" panose="020B0503030403020204" pitchFamily="34" charset="0"/>
              </a:rPr>
              <a:t>Acesso</a:t>
            </a:r>
            <a:r>
              <a:rPr lang="en-US" sz="1400" b="0" i="0" dirty="0">
                <a:solidFill>
                  <a:srgbClr val="000000"/>
                </a:solidFill>
                <a:effectLst/>
                <a:latin typeface="Source Sans Pro" panose="020B0503030403020204" pitchFamily="34" charset="0"/>
                <a:ea typeface="Source Sans Pro" panose="020B0503030403020204" pitchFamily="34" charset="0"/>
              </a:rPr>
              <a:t> </a:t>
            </a:r>
            <a:r>
              <a:rPr lang="en-US" sz="1400" b="0" i="0" dirty="0" err="1">
                <a:solidFill>
                  <a:srgbClr val="000000"/>
                </a:solidFill>
                <a:effectLst/>
                <a:latin typeface="Source Sans Pro" panose="020B0503030403020204" pitchFamily="34" charset="0"/>
                <a:ea typeface="Source Sans Pro" panose="020B0503030403020204" pitchFamily="34" charset="0"/>
              </a:rPr>
              <a:t>em</a:t>
            </a:r>
            <a:r>
              <a:rPr lang="en-US" dirty="0">
                <a:latin typeface="Source Sans Pro" panose="020B0503030403020204" pitchFamily="34" charset="0"/>
                <a:ea typeface="Source Sans Pro" panose="020B0503030403020204" pitchFamily="34" charset="0"/>
              </a:rPr>
              <a:t>: 25/10/2023.</a:t>
            </a:r>
            <a:endParaRPr lang="en-US" b="0" i="0" dirty="0">
              <a:solidFill>
                <a:srgbClr val="000000"/>
              </a:solidFill>
              <a:effectLst/>
              <a:latin typeface="Source Sans Pro" panose="020B0503030403020204" pitchFamily="34" charset="0"/>
              <a:ea typeface="Source Sans Pro" panose="020B0503030403020204" pitchFamily="34" charset="0"/>
            </a:endParaRPr>
          </a:p>
          <a:p>
            <a:pPr algn="just" rtl="0" fontAlgn="base"/>
            <a:r>
              <a:rPr lang="pt-BR" sz="1400" b="0" i="0" dirty="0">
                <a:solidFill>
                  <a:srgbClr val="000000"/>
                </a:solidFill>
                <a:effectLst/>
                <a:latin typeface="Source Sans Pro" panose="020B0503030403020204" pitchFamily="34" charset="0"/>
              </a:rPr>
              <a:t>​</a:t>
            </a:r>
            <a:endParaRPr lang="pt-BR"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07812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3AD05-7246-EAC0-BB9B-92B4295285E1}"/>
              </a:ext>
            </a:extLst>
          </p:cNvPr>
          <p:cNvSpPr>
            <a:spLocks noGrp="1"/>
          </p:cNvSpPr>
          <p:nvPr>
            <p:ph type="title"/>
          </p:nvPr>
        </p:nvSpPr>
        <p:spPr>
          <a:xfrm>
            <a:off x="722400" y="-100141"/>
            <a:ext cx="7699200" cy="572700"/>
          </a:xfrm>
        </p:spPr>
        <p:txBody>
          <a:bodyPr/>
          <a:lstStyle/>
          <a:p>
            <a:pPr algn="ctr"/>
            <a:r>
              <a:rPr lang="pt-BR" dirty="0" err="1"/>
              <a:t>Read</a:t>
            </a:r>
            <a:r>
              <a:rPr lang="pt-BR" dirty="0"/>
              <a:t> me </a:t>
            </a:r>
          </a:p>
        </p:txBody>
      </p:sp>
      <p:sp>
        <p:nvSpPr>
          <p:cNvPr id="3" name="Espaço Reservado para Texto 2">
            <a:extLst>
              <a:ext uri="{FF2B5EF4-FFF2-40B4-BE49-F238E27FC236}">
                <a16:creationId xmlns:a16="http://schemas.microsoft.com/office/drawing/2014/main" id="{D77FA30B-4E2F-8BBB-ACF0-06B760E3706E}"/>
              </a:ext>
            </a:extLst>
          </p:cNvPr>
          <p:cNvSpPr>
            <a:spLocks noGrp="1"/>
          </p:cNvSpPr>
          <p:nvPr>
            <p:ph type="body" idx="1"/>
          </p:nvPr>
        </p:nvSpPr>
        <p:spPr>
          <a:xfrm>
            <a:off x="471055" y="367145"/>
            <a:ext cx="8181110" cy="4461164"/>
          </a:xfrm>
        </p:spPr>
        <p:txBody>
          <a:bodyPr/>
          <a:lstStyle/>
          <a:p>
            <a:pPr marL="139700" indent="0" algn="just">
              <a:buNone/>
            </a:pPr>
            <a:r>
              <a:rPr lang="pt-BR" sz="1000" dirty="0">
                <a:latin typeface="+mn-lt"/>
              </a:rPr>
              <a:t>Reconhecimentos e Direitos Autorais</a:t>
            </a:r>
          </a:p>
          <a:p>
            <a:pPr marL="139700" indent="0" algn="just">
              <a:buNone/>
            </a:pPr>
            <a:r>
              <a:rPr lang="pt-BR" sz="1000" dirty="0">
                <a:latin typeface="+mn-lt"/>
              </a:rPr>
              <a:t>@autor: Amanda </a:t>
            </a:r>
            <a:r>
              <a:rPr lang="pt-BR" sz="1000" dirty="0" err="1">
                <a:latin typeface="+mn-lt"/>
              </a:rPr>
              <a:t>Mikely</a:t>
            </a:r>
            <a:r>
              <a:rPr lang="pt-BR" sz="1000" dirty="0">
                <a:latin typeface="+mn-lt"/>
              </a:rPr>
              <a:t> Abreu Macedo, Emanuelle da Silva </a:t>
            </a:r>
            <a:r>
              <a:rPr lang="pt-BR" sz="1000" dirty="0" err="1">
                <a:latin typeface="+mn-lt"/>
              </a:rPr>
              <a:t>Laune</a:t>
            </a:r>
            <a:r>
              <a:rPr lang="pt-BR" sz="1000" dirty="0">
                <a:latin typeface="+mn-lt"/>
              </a:rPr>
              <a:t>, Gabriela Torres de Queiroz</a:t>
            </a:r>
          </a:p>
          <a:p>
            <a:pPr marL="139700" indent="0" algn="just">
              <a:buNone/>
            </a:pPr>
            <a:r>
              <a:rPr lang="pt-BR" sz="1000" dirty="0">
                <a:latin typeface="+mn-lt"/>
              </a:rPr>
              <a:t>@data última versão: 09/12/2023</a:t>
            </a:r>
          </a:p>
          <a:p>
            <a:pPr marL="139700" indent="0" algn="just">
              <a:buNone/>
            </a:pPr>
            <a:r>
              <a:rPr lang="pt-BR" sz="1000" dirty="0">
                <a:latin typeface="+mn-lt"/>
              </a:rPr>
              <a:t>@versão: 1.0</a:t>
            </a:r>
          </a:p>
          <a:p>
            <a:pPr marL="139700" indent="0" algn="just">
              <a:buNone/>
            </a:pPr>
            <a:r>
              <a:rPr lang="pt-BR" sz="1000" dirty="0">
                <a:latin typeface="+mn-lt"/>
              </a:rPr>
              <a:t>@outros repositórios: https://github.com/gabrielaqueirxz</a:t>
            </a:r>
          </a:p>
          <a:p>
            <a:pPr marL="139700" indent="0" algn="just">
              <a:buNone/>
            </a:pPr>
            <a:r>
              <a:rPr lang="pt-BR" sz="1000" dirty="0">
                <a:latin typeface="+mn-lt"/>
              </a:rPr>
              <a:t>@Agradecimentos: Universidade Federal do Maranhão (UFMA), Professor Doutor Thales Levi Azevedo Valente, e colegas de curso.</a:t>
            </a:r>
          </a:p>
          <a:p>
            <a:pPr marL="139700" indent="0" algn="just">
              <a:buNone/>
            </a:pPr>
            <a:r>
              <a:rPr lang="pt-BR" sz="1000" dirty="0">
                <a:latin typeface="+mn-lt"/>
              </a:rPr>
              <a:t>@Copyright/License</a:t>
            </a:r>
          </a:p>
          <a:p>
            <a:pPr marL="139700" indent="0" algn="just">
              <a:buNone/>
            </a:pPr>
            <a:r>
              <a:rPr lang="pt-BR" sz="1000" dirty="0">
                <a:latin typeface="+mn-lt"/>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a:t>
            </a:r>
            <a:r>
              <a:rPr lang="pt-BR" sz="1000" dirty="0" err="1">
                <a:latin typeface="+mn-lt"/>
              </a:rPr>
              <a:t>copyleft</a:t>
            </a:r>
            <a:r>
              <a:rPr lang="pt-BR" sz="1000" dirty="0">
                <a:latin typeface="+mn-lt"/>
              </a:rPr>
              <a: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marL="139700" indent="0" algn="just">
              <a:buNone/>
            </a:pPr>
            <a:r>
              <a:rPr lang="pt-BR" sz="1000" dirty="0">
                <a:latin typeface="+mn-lt"/>
              </a:rPr>
              <a:t>Copyright © 2023 </a:t>
            </a:r>
            <a:r>
              <a:rPr lang="pt-BR" sz="1000" dirty="0" err="1">
                <a:latin typeface="+mn-lt"/>
              </a:rPr>
              <a:t>Educational</a:t>
            </a:r>
            <a:r>
              <a:rPr lang="pt-BR" sz="1000" dirty="0">
                <a:latin typeface="+mn-lt"/>
              </a:rPr>
              <a:t> Material</a:t>
            </a:r>
          </a:p>
          <a:p>
            <a:pPr marL="139700" indent="0" algn="just">
              <a:buNone/>
            </a:pPr>
            <a:r>
              <a:rPr lang="pt-BR" sz="1000" dirty="0">
                <a:latin typeface="+mn-lt"/>
              </a:rPr>
              <a:t>Este material está licenciado sob a Licença MIT. É permitido o uso, cópia, modificação, e distribuição deste material para qualquer fim, desde que acompanhado deste aviso de direitos autorais.</a:t>
            </a:r>
          </a:p>
          <a:p>
            <a:pPr marL="139700" indent="0" algn="just">
              <a:buNone/>
            </a:pPr>
            <a:r>
              <a:rPr lang="pt-BR" sz="1000" dirty="0">
                <a:latin typeface="+mn-lt"/>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marL="139700" indent="0" algn="just">
              <a:buNone/>
            </a:pPr>
            <a:endParaRPr lang="pt-BR" sz="1000" dirty="0">
              <a:latin typeface="+mn-lt"/>
            </a:endParaRPr>
          </a:p>
          <a:p>
            <a:pPr marL="139700" indent="0" algn="just">
              <a:buNone/>
            </a:pPr>
            <a:r>
              <a:rPr lang="pt-BR" sz="1000" dirty="0">
                <a:latin typeface="+mn-lt"/>
              </a:rPr>
              <a:t>Para mais informações sobre a Licença MIT: https://opensource.org/</a:t>
            </a:r>
            <a:r>
              <a:rPr lang="pt-BR" sz="1000" dirty="0" err="1">
                <a:latin typeface="+mn-lt"/>
              </a:rPr>
              <a:t>licenses</a:t>
            </a:r>
            <a:r>
              <a:rPr lang="pt-BR" sz="1000" dirty="0">
                <a:latin typeface="+mn-lt"/>
              </a:rPr>
              <a:t>/MIT.</a:t>
            </a:r>
          </a:p>
          <a:p>
            <a:pPr marL="139700" indent="0" algn="just">
              <a:buNone/>
            </a:pPr>
            <a:endParaRPr lang="pt-BR" sz="1200" dirty="0">
              <a:latin typeface="+mn-lt"/>
            </a:endParaRPr>
          </a:p>
        </p:txBody>
      </p:sp>
    </p:spTree>
    <p:extLst>
      <p:ext uri="{BB962C8B-B14F-4D97-AF65-F5344CB8AC3E}">
        <p14:creationId xmlns:p14="http://schemas.microsoft.com/office/powerpoint/2010/main" val="384524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219185" y="467211"/>
            <a:ext cx="3615453" cy="6171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293C51"/>
                </a:solidFill>
                <a:effectLst/>
                <a:uLnTx/>
                <a:uFillTx/>
                <a:latin typeface="Source Sans Pro" panose="020B0503030403020204" pitchFamily="34" charset="0"/>
                <a:ea typeface="Source Sans Pro" panose="020B0503030403020204" pitchFamily="34" charset="0"/>
                <a:cs typeface="Mukta"/>
                <a:sym typeface="Mukta"/>
              </a:rPr>
              <a:t>1. Conceitos Básicos​</a:t>
            </a:r>
            <a:endParaRPr dirty="0"/>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ixaDeTexto 2">
            <a:extLst>
              <a:ext uri="{FF2B5EF4-FFF2-40B4-BE49-F238E27FC236}">
                <a16:creationId xmlns:a16="http://schemas.microsoft.com/office/drawing/2014/main" id="{D63D37F3-0A91-40E6-F45E-D2BBBDE818C1}"/>
              </a:ext>
            </a:extLst>
          </p:cNvPr>
          <p:cNvSpPr txBox="1"/>
          <p:nvPr/>
        </p:nvSpPr>
        <p:spPr>
          <a:xfrm>
            <a:off x="926512" y="1372300"/>
            <a:ext cx="4585348" cy="2031325"/>
          </a:xfrm>
          <a:prstGeom prst="rect">
            <a:avLst/>
          </a:prstGeom>
          <a:noFill/>
        </p:spPr>
        <p:txBody>
          <a:bodyPr wrap="square">
            <a:spAutoFit/>
          </a:bodyPr>
          <a:lstStyle/>
          <a:p>
            <a:pPr algn="just" rtl="0" fontAlgn="base">
              <a:buFont typeface="Arial" panose="020B0604020202020204" pitchFamily="34" charset="0"/>
              <a:buChar char="•"/>
            </a:pPr>
            <a:r>
              <a:rPr lang="pt-BR" sz="1400" b="0" i="0" u="none" strike="noStrike" dirty="0">
                <a:solidFill>
                  <a:srgbClr val="000000"/>
                </a:solidFill>
                <a:effectLst/>
                <a:latin typeface="+mn-lt"/>
              </a:rPr>
              <a:t>O Escalonador de Processos escolhe o processo que será executado pela CPU seguindo os seguintes critérios:</a:t>
            </a:r>
            <a:r>
              <a:rPr lang="pt-BR" sz="1400" b="0" i="0" dirty="0">
                <a:solidFill>
                  <a:srgbClr val="000000"/>
                </a:solidFill>
                <a:effectLst/>
                <a:latin typeface="+mn-lt"/>
              </a:rPr>
              <a:t>​</a:t>
            </a:r>
            <a:endParaRPr lang="pt-BR"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 Utilização do processador ;</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err="1">
                <a:solidFill>
                  <a:srgbClr val="000000"/>
                </a:solidFill>
                <a:effectLst/>
                <a:latin typeface="+mn-lt"/>
              </a:rPr>
              <a:t>Throughput</a:t>
            </a:r>
            <a:r>
              <a:rPr lang="pt-BR" sz="1400" b="0" i="0" u="none" strike="noStrike" dirty="0">
                <a:solidFill>
                  <a:srgbClr val="000000"/>
                </a:solidFill>
                <a:effectLst/>
                <a:latin typeface="+mn-lt"/>
              </a:rPr>
              <a:t>; </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 Tempo de Processador; </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 Tempo de Espera</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 Tempo de Turnaround; </a:t>
            </a:r>
            <a:r>
              <a:rPr lang="en-US" sz="1400" b="0" i="0" dirty="0">
                <a:solidFill>
                  <a:srgbClr val="000000"/>
                </a:solidFill>
                <a:effectLst/>
                <a:latin typeface="+mn-lt"/>
              </a:rPr>
              <a:t>​</a:t>
            </a:r>
            <a:endParaRPr lang="en-US" b="0" i="0" dirty="0">
              <a:solidFill>
                <a:srgbClr val="000000"/>
              </a:solidFill>
              <a:effectLst/>
              <a:latin typeface="+mn-lt"/>
            </a:endParaRPr>
          </a:p>
          <a:p>
            <a:pPr algn="just" rtl="0" fontAlgn="base">
              <a:buFont typeface="Arial" panose="020B0604020202020204" pitchFamily="34" charset="0"/>
              <a:buChar char="•"/>
            </a:pPr>
            <a:r>
              <a:rPr lang="pt-BR" sz="1400" b="0" i="0" u="none" strike="noStrike" dirty="0">
                <a:solidFill>
                  <a:srgbClr val="000000"/>
                </a:solidFill>
                <a:effectLst/>
                <a:latin typeface="+mn-lt"/>
              </a:rPr>
              <a:t> Tempo de Resposta</a:t>
            </a:r>
            <a:r>
              <a:rPr lang="pt-BR" sz="1400" b="0" i="0" dirty="0">
                <a:solidFill>
                  <a:srgbClr val="000000"/>
                </a:solidFill>
                <a:effectLst/>
                <a:latin typeface="+mn-lt"/>
              </a:rPr>
              <a:t>​.</a:t>
            </a:r>
            <a:endParaRPr lang="pt-BR" b="0" i="0" dirty="0">
              <a:solidFill>
                <a:srgbClr val="000000"/>
              </a:solidFill>
              <a:effectLst/>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42"/>
          <p:cNvSpPr txBox="1">
            <a:spLocks noGrp="1"/>
          </p:cNvSpPr>
          <p:nvPr>
            <p:ph type="title"/>
          </p:nvPr>
        </p:nvSpPr>
        <p:spPr>
          <a:xfrm>
            <a:off x="1910225" y="269854"/>
            <a:ext cx="4330186" cy="75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pt-BR" sz="2800" b="1" i="0" u="none" strike="noStrike" kern="0" cap="none" spc="0" normalizeH="0" baseline="0" noProof="0" dirty="0">
                <a:ln>
                  <a:noFill/>
                </a:ln>
                <a:solidFill>
                  <a:srgbClr val="293C51"/>
                </a:solidFill>
                <a:effectLst/>
                <a:uLnTx/>
                <a:uFillTx/>
                <a:latin typeface="Source Sans Pro" panose="020B0503030403020204" pitchFamily="34" charset="0"/>
                <a:ea typeface="Source Sans Pro" panose="020B0503030403020204" pitchFamily="34" charset="0"/>
                <a:cs typeface="Mukta"/>
                <a:sym typeface="Mukta"/>
              </a:rPr>
              <a:t>1. Conceitos Básicos​</a:t>
            </a:r>
            <a:endParaRPr dirty="0"/>
          </a:p>
        </p:txBody>
      </p:sp>
      <p:grpSp>
        <p:nvGrpSpPr>
          <p:cNvPr id="1030" name="Google Shape;1030;p42"/>
          <p:cNvGrpSpPr/>
          <p:nvPr/>
        </p:nvGrpSpPr>
        <p:grpSpPr>
          <a:xfrm>
            <a:off x="8035100" y="3920300"/>
            <a:ext cx="957600" cy="1086575"/>
            <a:chOff x="8035100" y="3920300"/>
            <a:chExt cx="957600" cy="1086575"/>
          </a:xfrm>
        </p:grpSpPr>
        <p:sp>
          <p:nvSpPr>
            <p:cNvPr id="1031" name="Google Shape;1031;p42"/>
            <p:cNvSpPr/>
            <p:nvPr/>
          </p:nvSpPr>
          <p:spPr>
            <a:xfrm>
              <a:off x="8035100" y="40492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2"/>
            <p:cNvSpPr/>
            <p:nvPr/>
          </p:nvSpPr>
          <p:spPr>
            <a:xfrm>
              <a:off x="8129525" y="392030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42"/>
          <p:cNvSpPr/>
          <p:nvPr/>
        </p:nvSpPr>
        <p:spPr>
          <a:xfrm>
            <a:off x="557075" y="8347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42"/>
          <p:cNvGrpSpPr/>
          <p:nvPr/>
        </p:nvGrpSpPr>
        <p:grpSpPr>
          <a:xfrm>
            <a:off x="1064250" y="4225700"/>
            <a:ext cx="845975" cy="756600"/>
            <a:chOff x="1064250" y="4225700"/>
            <a:chExt cx="845975" cy="756600"/>
          </a:xfrm>
        </p:grpSpPr>
        <p:sp>
          <p:nvSpPr>
            <p:cNvPr id="1035" name="Google Shape;1035;p42"/>
            <p:cNvSpPr/>
            <p:nvPr/>
          </p:nvSpPr>
          <p:spPr>
            <a:xfrm>
              <a:off x="1064250" y="42257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2"/>
            <p:cNvSpPr/>
            <p:nvPr/>
          </p:nvSpPr>
          <p:spPr>
            <a:xfrm>
              <a:off x="1579025" y="422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ítulo 1">
            <a:extLst>
              <a:ext uri="{FF2B5EF4-FFF2-40B4-BE49-F238E27FC236}">
                <a16:creationId xmlns:a16="http://schemas.microsoft.com/office/drawing/2014/main" id="{234132C4-FF82-854B-975C-1FAC5C96D294}"/>
              </a:ext>
            </a:extLst>
          </p:cNvPr>
          <p:cNvSpPr>
            <a:spLocks noGrp="1"/>
          </p:cNvSpPr>
          <p:nvPr>
            <p:ph type="subTitle" idx="1"/>
          </p:nvPr>
        </p:nvSpPr>
        <p:spPr>
          <a:xfrm>
            <a:off x="2565019" y="891115"/>
            <a:ext cx="2841845" cy="483787"/>
          </a:xfrm>
          <a:prstGeom prst="roundRect">
            <a:avLst>
              <a:gd name="adj" fmla="val 10000"/>
            </a:avLst>
          </a:prstGeom>
          <a:solidFill>
            <a:srgbClr val="1EB9D3">
              <a:tint val="40000"/>
              <a:hueOff val="0"/>
              <a:satOff val="0"/>
              <a:lumOff val="0"/>
              <a:alphaOff val="0"/>
            </a:srgbClr>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pt-BR" sz="1800" dirty="0">
                <a:latin typeface="Source Sans Pro" panose="020B0503030403020204" pitchFamily="34" charset="0"/>
                <a:ea typeface="Source Sans Pro" panose="020B0503030403020204" pitchFamily="34" charset="0"/>
              </a:rPr>
              <a:t>Tipos de escalonadores</a:t>
            </a:r>
          </a:p>
        </p:txBody>
      </p:sp>
      <p:pic>
        <p:nvPicPr>
          <p:cNvPr id="3" name="Imagem 2">
            <a:extLst>
              <a:ext uri="{FF2B5EF4-FFF2-40B4-BE49-F238E27FC236}">
                <a16:creationId xmlns:a16="http://schemas.microsoft.com/office/drawing/2014/main" id="{522303F7-FDFE-4F8D-AA0C-0D7BAB5F6B59}"/>
              </a:ext>
            </a:extLst>
          </p:cNvPr>
          <p:cNvPicPr>
            <a:picLocks noChangeAspect="1"/>
          </p:cNvPicPr>
          <p:nvPr/>
        </p:nvPicPr>
        <p:blipFill>
          <a:blip r:embed="rId3"/>
          <a:stretch>
            <a:fillRect/>
          </a:stretch>
        </p:blipFill>
        <p:spPr>
          <a:xfrm>
            <a:off x="2637943" y="983098"/>
            <a:ext cx="274344" cy="280440"/>
          </a:xfrm>
          <a:prstGeom prst="rect">
            <a:avLst/>
          </a:prstGeom>
        </p:spPr>
      </p:pic>
      <p:sp>
        <p:nvSpPr>
          <p:cNvPr id="8" name="Subtítulo 1">
            <a:extLst>
              <a:ext uri="{FF2B5EF4-FFF2-40B4-BE49-F238E27FC236}">
                <a16:creationId xmlns:a16="http://schemas.microsoft.com/office/drawing/2014/main" id="{55246759-B791-78EF-2B0B-8324F4F864B6}"/>
              </a:ext>
            </a:extLst>
          </p:cNvPr>
          <p:cNvSpPr txBox="1">
            <a:spLocks/>
          </p:cNvSpPr>
          <p:nvPr/>
        </p:nvSpPr>
        <p:spPr>
          <a:xfrm>
            <a:off x="722374" y="1726346"/>
            <a:ext cx="1497749" cy="310637"/>
          </a:xfrm>
          <a:prstGeom prst="roundRect">
            <a:avLst>
              <a:gd name="adj" fmla="val 10000"/>
            </a:avLst>
          </a:prstGeom>
          <a:solidFill>
            <a:srgbClr val="1EB9D3">
              <a:tint val="40000"/>
              <a:hueOff val="0"/>
              <a:satOff val="0"/>
              <a:lumOff val="0"/>
              <a:alphaOff val="0"/>
            </a:srgbClr>
          </a:solidFill>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8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9pPr>
          </a:lstStyle>
          <a:p>
            <a:pPr algn="ctr"/>
            <a:r>
              <a:rPr lang="pt-BR" sz="1800" dirty="0">
                <a:latin typeface="Source Sans Pro" panose="020B0503030403020204" pitchFamily="34" charset="0"/>
                <a:ea typeface="Source Sans Pro" panose="020B0503030403020204" pitchFamily="34" charset="0"/>
              </a:rPr>
              <a:t>Preemptivo</a:t>
            </a:r>
          </a:p>
        </p:txBody>
      </p:sp>
      <p:sp>
        <p:nvSpPr>
          <p:cNvPr id="9" name="CaixaDeTexto 8">
            <a:extLst>
              <a:ext uri="{FF2B5EF4-FFF2-40B4-BE49-F238E27FC236}">
                <a16:creationId xmlns:a16="http://schemas.microsoft.com/office/drawing/2014/main" id="{F40DCA3C-E007-2B4C-4601-591E99B138F5}"/>
              </a:ext>
            </a:extLst>
          </p:cNvPr>
          <p:cNvSpPr txBox="1"/>
          <p:nvPr/>
        </p:nvSpPr>
        <p:spPr>
          <a:xfrm>
            <a:off x="562184" y="2036983"/>
            <a:ext cx="3861861" cy="73866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pt-BR" dirty="0"/>
              <a:t>Provoca interrupção forçada para que outro processo possa utilizar a CPU;</a:t>
            </a:r>
          </a:p>
          <a:p>
            <a:pPr marL="285750" indent="-285750" algn="just">
              <a:buFont typeface="Arial" panose="020B0604020202020204" pitchFamily="34" charset="0"/>
              <a:buChar char="•"/>
            </a:pPr>
            <a:r>
              <a:rPr lang="pt-BR" dirty="0"/>
              <a:t>Parar de fazer o bolo e ajuda a criança.</a:t>
            </a:r>
          </a:p>
        </p:txBody>
      </p:sp>
      <p:sp>
        <p:nvSpPr>
          <p:cNvPr id="10" name="Subtítulo 1">
            <a:extLst>
              <a:ext uri="{FF2B5EF4-FFF2-40B4-BE49-F238E27FC236}">
                <a16:creationId xmlns:a16="http://schemas.microsoft.com/office/drawing/2014/main" id="{4E718818-945E-B825-CBDB-B2BCEE87EE34}"/>
              </a:ext>
            </a:extLst>
          </p:cNvPr>
          <p:cNvSpPr txBox="1">
            <a:spLocks/>
          </p:cNvSpPr>
          <p:nvPr/>
        </p:nvSpPr>
        <p:spPr>
          <a:xfrm>
            <a:off x="639725" y="3123516"/>
            <a:ext cx="2081227" cy="310637"/>
          </a:xfrm>
          <a:prstGeom prst="roundRect">
            <a:avLst>
              <a:gd name="adj" fmla="val 10000"/>
            </a:avLst>
          </a:prstGeom>
          <a:solidFill>
            <a:srgbClr val="1EB9D3">
              <a:tint val="40000"/>
              <a:hueOff val="0"/>
              <a:satOff val="0"/>
              <a:lumOff val="0"/>
              <a:alphaOff val="0"/>
            </a:srgbClr>
          </a:solidFill>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8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00000"/>
              </a:lnSpc>
              <a:spcBef>
                <a:spcPts val="0"/>
              </a:spcBef>
              <a:spcAft>
                <a:spcPts val="0"/>
              </a:spcAft>
              <a:buClr>
                <a:schemeClr val="dk1"/>
              </a:buClr>
              <a:buSzPts val="1800"/>
              <a:buFont typeface="Libre Franklin"/>
              <a:buNone/>
              <a:defRPr sz="1800" b="0" i="0" u="none" strike="noStrike" cap="none">
                <a:solidFill>
                  <a:schemeClr val="dk1"/>
                </a:solidFill>
                <a:latin typeface="Libre Franklin"/>
                <a:ea typeface="Libre Franklin"/>
                <a:cs typeface="Libre Franklin"/>
                <a:sym typeface="Libre Franklin"/>
              </a:defRPr>
            </a:lvl9pPr>
          </a:lstStyle>
          <a:p>
            <a:pPr algn="ctr"/>
            <a:r>
              <a:rPr lang="pt-BR" sz="1800" dirty="0">
                <a:latin typeface="Source Sans Pro" panose="020B0503030403020204" pitchFamily="34" charset="0"/>
                <a:ea typeface="Source Sans Pro" panose="020B0503030403020204" pitchFamily="34" charset="0"/>
              </a:rPr>
              <a:t>Não-preemptivo</a:t>
            </a:r>
          </a:p>
        </p:txBody>
      </p:sp>
      <p:sp>
        <p:nvSpPr>
          <p:cNvPr id="12" name="CaixaDeTexto 11">
            <a:extLst>
              <a:ext uri="{FF2B5EF4-FFF2-40B4-BE49-F238E27FC236}">
                <a16:creationId xmlns:a16="http://schemas.microsoft.com/office/drawing/2014/main" id="{67AE716C-3074-C99E-06E9-98EA1E884DC5}"/>
              </a:ext>
            </a:extLst>
          </p:cNvPr>
          <p:cNvSpPr txBox="1"/>
          <p:nvPr/>
        </p:nvSpPr>
        <p:spPr>
          <a:xfrm>
            <a:off x="557075" y="3491864"/>
            <a:ext cx="4585348" cy="738664"/>
          </a:xfrm>
          <a:prstGeom prst="rect">
            <a:avLst/>
          </a:prstGeom>
          <a:noFill/>
        </p:spPr>
        <p:txBody>
          <a:bodyPr wrap="square">
            <a:spAutoFit/>
          </a:bodyPr>
          <a:lstStyle/>
          <a:p>
            <a:pPr marL="285750" indent="-285750" algn="just" rtl="0" fontAlgn="base">
              <a:buFont typeface="Arial" panose="020B0604020202020204" pitchFamily="34" charset="0"/>
              <a:buChar char="•"/>
            </a:pPr>
            <a:r>
              <a:rPr lang="pt-BR" b="0" i="0" u="none" strike="noStrike" dirty="0">
                <a:solidFill>
                  <a:srgbClr val="000000"/>
                </a:solidFill>
                <a:effectLst/>
                <a:latin typeface="+mn-lt"/>
              </a:rPr>
              <a:t>Não interrompe a execução de um processo;</a:t>
            </a:r>
          </a:p>
          <a:p>
            <a:pPr marL="285750" indent="-285750" algn="just" rtl="0" fontAlgn="base">
              <a:buFont typeface="Arial" panose="020B0604020202020204" pitchFamily="34" charset="0"/>
              <a:buChar char="•"/>
            </a:pPr>
            <a:r>
              <a:rPr lang="pt-BR" b="0" i="0" dirty="0">
                <a:solidFill>
                  <a:srgbClr val="000000"/>
                </a:solidFill>
                <a:effectLst/>
                <a:latin typeface="+mn-lt"/>
              </a:rPr>
              <a:t>Continua fazendo o bolo e deixa a criança chorando.</a:t>
            </a:r>
            <a:r>
              <a:rPr lang="en-US" b="0" i="0" dirty="0">
                <a:solidFill>
                  <a:srgbClr val="000000"/>
                </a:solidFill>
                <a:effectLst/>
                <a:latin typeface="+mn-lt"/>
              </a:rPr>
              <a:t>​</a:t>
            </a:r>
          </a:p>
        </p:txBody>
      </p:sp>
      <p:pic>
        <p:nvPicPr>
          <p:cNvPr id="14" name="Imagem 13">
            <a:extLst>
              <a:ext uri="{FF2B5EF4-FFF2-40B4-BE49-F238E27FC236}">
                <a16:creationId xmlns:a16="http://schemas.microsoft.com/office/drawing/2014/main" id="{A66402CF-556B-84F0-C608-7CD9BAAF9D6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9421" l="10000" r="90000">
                        <a14:foregroundMark x1="23821" y1="38632" x2="23821" y2="38632"/>
                        <a14:foregroundMark x1="25571" y1="38632" x2="24857" y2="40263"/>
                        <a14:foregroundMark x1="28036" y1="84526" x2="29429" y2="92789"/>
                        <a14:foregroundMark x1="75429" y1="95000" x2="42429" y2="99421"/>
                        <a14:foregroundMark x1="51214" y1="10947" x2="52250" y2="11526"/>
                      </a14:backgroundRemoval>
                    </a14:imgEffect>
                  </a14:imgLayer>
                </a14:imgProps>
              </a:ext>
            </a:extLst>
          </a:blip>
          <a:stretch>
            <a:fillRect/>
          </a:stretch>
        </p:blipFill>
        <p:spPr>
          <a:xfrm>
            <a:off x="5479788" y="1086498"/>
            <a:ext cx="1734239" cy="1206986"/>
          </a:xfrm>
          <a:prstGeom prst="rect">
            <a:avLst/>
          </a:prstGeom>
        </p:spPr>
      </p:pic>
      <p:pic>
        <p:nvPicPr>
          <p:cNvPr id="15" name="Imagem 14">
            <a:extLst>
              <a:ext uri="{FF2B5EF4-FFF2-40B4-BE49-F238E27FC236}">
                <a16:creationId xmlns:a16="http://schemas.microsoft.com/office/drawing/2014/main" id="{FD8E4F5D-2DC6-63BE-8273-375CECC85B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9" b="94276" l="6848" r="90000">
                        <a14:foregroundMark x1="36196" y1="6397" x2="36196" y2="6397"/>
                        <a14:foregroundMark x1="6848" y1="55892" x2="6848" y2="55892"/>
                        <a14:foregroundMark x1="77609" y1="56650" x2="77609" y2="56650"/>
                        <a14:foregroundMark x1="38804" y1="91498" x2="38804" y2="91498"/>
                        <a14:foregroundMark x1="88043" y1="93519" x2="88043" y2="93519"/>
                        <a14:foregroundMark x1="39348" y1="94276" x2="39348" y2="94276"/>
                        <a14:foregroundMark x1="8913" y1="23822" x2="8913" y2="23822"/>
                        <a14:foregroundMark x1="8370" y1="24579" x2="8370" y2="24579"/>
                        <a14:foregroundMark x1="7283" y1="28704" x2="7283" y2="28704"/>
                      </a14:backgroundRemoval>
                    </a14:imgEffect>
                  </a14:imgLayer>
                </a14:imgProps>
              </a:ext>
            </a:extLst>
          </a:blip>
          <a:stretch>
            <a:fillRect/>
          </a:stretch>
        </p:blipFill>
        <p:spPr>
          <a:xfrm>
            <a:off x="6770543" y="2398459"/>
            <a:ext cx="957454" cy="825174"/>
          </a:xfrm>
          <a:prstGeom prst="rect">
            <a:avLst/>
          </a:prstGeom>
        </p:spPr>
      </p:pic>
      <p:pic>
        <p:nvPicPr>
          <p:cNvPr id="16" name="Imagem 15">
            <a:extLst>
              <a:ext uri="{FF2B5EF4-FFF2-40B4-BE49-F238E27FC236}">
                <a16:creationId xmlns:a16="http://schemas.microsoft.com/office/drawing/2014/main" id="{F6911921-CE7B-DD83-C7DE-38079FA6639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6375" l="10000" r="99417">
                        <a14:foregroundMark x1="45000" y1="45500" x2="45000" y2="45500"/>
                        <a14:foregroundMark x1="31667" y1="51375" x2="31667" y2="51375"/>
                        <a14:foregroundMark x1="38417" y1="91500" x2="38417" y2="91500"/>
                        <a14:foregroundMark x1="71583" y1="96375" x2="71583" y2="96375"/>
                        <a14:foregroundMark x1="91667" y1="91000" x2="91667" y2="91000"/>
                        <a14:foregroundMark x1="97167" y1="84875" x2="97167" y2="84875"/>
                        <a14:foregroundMark x1="97667" y1="91500" x2="97667" y2="91500"/>
                        <a14:foregroundMark x1="99417" y1="86625" x2="99417" y2="86625"/>
                        <a14:foregroundMark x1="47417" y1="80000" x2="47417" y2="80000"/>
                        <a14:foregroundMark x1="51000" y1="83000" x2="51000" y2="83000"/>
                        <a14:foregroundMark x1="51167" y1="83375" x2="51167" y2="83375"/>
                        <a14:foregroundMark x1="50833" y1="82375" x2="50833" y2="82375"/>
                        <a14:foregroundMark x1="51500" y1="85750" x2="51500" y2="85750"/>
                      </a14:backgroundRemoval>
                    </a14:imgEffect>
                  </a14:imgLayer>
                </a14:imgProps>
              </a:ext>
            </a:extLst>
          </a:blip>
          <a:stretch>
            <a:fillRect/>
          </a:stretch>
        </p:blipFill>
        <p:spPr>
          <a:xfrm>
            <a:off x="4885428" y="2356529"/>
            <a:ext cx="957454" cy="840981"/>
          </a:xfrm>
          <a:prstGeom prst="rect">
            <a:avLst/>
          </a:prstGeom>
        </p:spPr>
      </p:pic>
      <p:sp>
        <p:nvSpPr>
          <p:cNvPr id="17" name="Sinal de Adição 16">
            <a:extLst>
              <a:ext uri="{FF2B5EF4-FFF2-40B4-BE49-F238E27FC236}">
                <a16:creationId xmlns:a16="http://schemas.microsoft.com/office/drawing/2014/main" id="{4176F150-176D-C61F-DE7F-DF0C0269CCC0}"/>
              </a:ext>
            </a:extLst>
          </p:cNvPr>
          <p:cNvSpPr/>
          <p:nvPr/>
        </p:nvSpPr>
        <p:spPr>
          <a:xfrm>
            <a:off x="6125857" y="2710929"/>
            <a:ext cx="361711" cy="340370"/>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3"/>
          <p:cNvSpPr txBox="1">
            <a:spLocks noGrp="1"/>
          </p:cNvSpPr>
          <p:nvPr>
            <p:ph type="title"/>
          </p:nvPr>
        </p:nvSpPr>
        <p:spPr>
          <a:xfrm>
            <a:off x="2138050" y="454090"/>
            <a:ext cx="2728317"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latin typeface="Source Sans Pro" panose="020B0503030403020204" pitchFamily="34" charset="0"/>
                <a:ea typeface="Source Sans Pro" panose="020B0503030403020204" pitchFamily="34" charset="0"/>
              </a:rPr>
              <a:t>2. Categorias</a:t>
            </a:r>
            <a:endParaRPr dirty="0">
              <a:latin typeface="Source Sans Pro" panose="020B0503030403020204" pitchFamily="34" charset="0"/>
              <a:ea typeface="Source Sans Pro" panose="020B0503030403020204" pitchFamily="34" charset="0"/>
            </a:endParaRPr>
          </a:p>
        </p:txBody>
      </p:sp>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258074C0-276B-96E1-65A6-47961F202277}"/>
              </a:ext>
            </a:extLst>
          </p:cNvPr>
          <p:cNvSpPr txBox="1"/>
          <p:nvPr/>
        </p:nvSpPr>
        <p:spPr>
          <a:xfrm>
            <a:off x="3703247" y="1288355"/>
            <a:ext cx="4528356" cy="2031325"/>
          </a:xfrm>
          <a:prstGeom prst="rect">
            <a:avLst/>
          </a:prstGeom>
          <a:noFill/>
        </p:spPr>
        <p:txBody>
          <a:bodyPr wrap="square">
            <a:spAutoFit/>
          </a:bodyPr>
          <a:lstStyle/>
          <a:p>
            <a:pPr algn="just" rtl="0" fontAlgn="base">
              <a:buFont typeface="Arial" panose="020B0604020202020204" pitchFamily="34" charset="0"/>
              <a:buChar char="•"/>
            </a:pPr>
            <a:r>
              <a:rPr lang="pt-BR" b="1" i="0" u="none" strike="noStrike" dirty="0">
                <a:solidFill>
                  <a:srgbClr val="000000"/>
                </a:solidFill>
                <a:effectLst/>
                <a:latin typeface="+mn-lt"/>
              </a:rPr>
              <a:t>Sistemas Batch:</a:t>
            </a:r>
            <a:r>
              <a:rPr lang="pt-BR" b="0" i="0" u="none" strike="noStrike" dirty="0">
                <a:solidFill>
                  <a:srgbClr val="000000"/>
                </a:solidFill>
                <a:effectLst/>
                <a:latin typeface="+mn-lt"/>
              </a:rPr>
              <a:t> usuários não esperam por respostas rápidas;</a:t>
            </a:r>
            <a:r>
              <a:rPr lang="pt-BR" b="0" i="0" dirty="0">
                <a:solidFill>
                  <a:srgbClr val="000000"/>
                </a:solidFill>
                <a:effectLst/>
                <a:latin typeface="+mn-lt"/>
              </a:rPr>
              <a:t>​</a:t>
            </a:r>
          </a:p>
          <a:p>
            <a:pPr algn="just" rtl="0" fontAlgn="base">
              <a:buFont typeface="Arial" panose="020B0604020202020204" pitchFamily="34" charset="0"/>
              <a:buChar char="•"/>
            </a:pPr>
            <a:endParaRPr lang="pt-BR" b="0" i="0" dirty="0">
              <a:solidFill>
                <a:srgbClr val="000000"/>
              </a:solidFill>
              <a:effectLst/>
              <a:latin typeface="+mn-lt"/>
            </a:endParaRPr>
          </a:p>
          <a:p>
            <a:pPr algn="just" rtl="0" fontAlgn="base">
              <a:buFont typeface="Arial" panose="020B0604020202020204" pitchFamily="34" charset="0"/>
              <a:buChar char="•"/>
            </a:pPr>
            <a:r>
              <a:rPr lang="pt-BR" b="1" i="0" u="none" strike="noStrike" dirty="0">
                <a:solidFill>
                  <a:srgbClr val="000000"/>
                </a:solidFill>
                <a:effectLst/>
                <a:latin typeface="+mn-lt"/>
              </a:rPr>
              <a:t>Sistemas Interativos: </a:t>
            </a:r>
            <a:r>
              <a:rPr lang="pt-BR" b="0" i="0" u="none" strike="noStrike" dirty="0">
                <a:solidFill>
                  <a:srgbClr val="000000"/>
                </a:solidFill>
                <a:effectLst/>
                <a:latin typeface="+mn-lt"/>
              </a:rPr>
              <a:t>interação constante do usuário; </a:t>
            </a:r>
            <a:r>
              <a:rPr lang="pt-BR" b="0" i="0" dirty="0">
                <a:solidFill>
                  <a:srgbClr val="000000"/>
                </a:solidFill>
                <a:effectLst/>
                <a:latin typeface="+mn-lt"/>
              </a:rPr>
              <a:t>​</a:t>
            </a:r>
          </a:p>
          <a:p>
            <a:pPr algn="just" rtl="0" fontAlgn="base"/>
            <a:endParaRPr lang="pt-BR" b="0" i="0" dirty="0">
              <a:solidFill>
                <a:srgbClr val="000000"/>
              </a:solidFill>
              <a:effectLst/>
              <a:latin typeface="+mn-lt"/>
            </a:endParaRPr>
          </a:p>
          <a:p>
            <a:pPr algn="just" rtl="0" fontAlgn="base">
              <a:buFont typeface="Arial" panose="020B0604020202020204" pitchFamily="34" charset="0"/>
              <a:buChar char="•"/>
            </a:pPr>
            <a:r>
              <a:rPr lang="pt-BR" b="1" i="0" u="none" strike="noStrike" dirty="0">
                <a:solidFill>
                  <a:srgbClr val="000000"/>
                </a:solidFill>
                <a:effectLst/>
                <a:latin typeface="+mn-lt"/>
              </a:rPr>
              <a:t>Sistemas de Tempo Real: </a:t>
            </a:r>
            <a:r>
              <a:rPr lang="pt-BR" b="0" i="0" u="none" strike="noStrike" dirty="0">
                <a:solidFill>
                  <a:srgbClr val="000000"/>
                </a:solidFill>
                <a:effectLst/>
                <a:latin typeface="+mn-lt"/>
              </a:rPr>
              <a:t>processos são executados mais rapidamente e o tempo é o fator crucial.</a:t>
            </a:r>
            <a:r>
              <a:rPr lang="en-US" b="0" i="0" dirty="0">
                <a:solidFill>
                  <a:srgbClr val="000000"/>
                </a:solidFill>
                <a:effectLst/>
                <a:latin typeface="+mn-lt"/>
              </a:rPr>
              <a:t>​</a:t>
            </a:r>
          </a:p>
        </p:txBody>
      </p:sp>
      <p:sp>
        <p:nvSpPr>
          <p:cNvPr id="4" name="Elipse 3">
            <a:extLst>
              <a:ext uri="{FF2B5EF4-FFF2-40B4-BE49-F238E27FC236}">
                <a16:creationId xmlns:a16="http://schemas.microsoft.com/office/drawing/2014/main" id="{E2B41394-256C-5C0F-75CE-6E6FCFE8D05C}"/>
              </a:ext>
            </a:extLst>
          </p:cNvPr>
          <p:cNvSpPr/>
          <p:nvPr/>
        </p:nvSpPr>
        <p:spPr>
          <a:xfrm>
            <a:off x="632599" y="1390650"/>
            <a:ext cx="2728317" cy="177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pt-BR" sz="2400" b="1" i="0" u="none" strike="noStrike" kern="0" cap="none" spc="0" normalizeH="0" baseline="0" noProof="0" dirty="0">
                <a:ln>
                  <a:noFill/>
                </a:ln>
                <a:solidFill>
                  <a:srgbClr val="293C51"/>
                </a:solidFill>
                <a:effectLst/>
                <a:uLnTx/>
                <a:uFillTx/>
                <a:latin typeface="Source Sans Pro" panose="020B0503030403020204" pitchFamily="34" charset="0"/>
                <a:ea typeface="Source Sans Pro" panose="020B0503030403020204" pitchFamily="34" charset="0"/>
                <a:cs typeface="Mukta"/>
                <a:sym typeface="Mukta"/>
              </a:rPr>
              <a:t>2.Categorias</a:t>
            </a:r>
            <a:endParaRPr lang="pt-B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4"/>
          <p:cNvSpPr txBox="1">
            <a:spLocks noGrp="1"/>
          </p:cNvSpPr>
          <p:nvPr>
            <p:ph type="title"/>
          </p:nvPr>
        </p:nvSpPr>
        <p:spPr>
          <a:xfrm>
            <a:off x="2378100" y="612919"/>
            <a:ext cx="4387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3. </a:t>
            </a:r>
            <a:r>
              <a:rPr lang="pt-BR" dirty="0">
                <a:latin typeface="Source Sans Pro" panose="020B0503030403020204" pitchFamily="34" charset="0"/>
                <a:ea typeface="Source Sans Pro" panose="020B0503030403020204" pitchFamily="34" charset="0"/>
              </a:rPr>
              <a:t>Sistemas Batch</a:t>
            </a:r>
            <a:br>
              <a:rPr lang="pt-BR" dirty="0"/>
            </a:br>
            <a:endParaRPr dirty="0"/>
          </a:p>
        </p:txBody>
      </p:sp>
      <p:grpSp>
        <p:nvGrpSpPr>
          <p:cNvPr id="1121" name="Google Shape;1121;p44"/>
          <p:cNvGrpSpPr/>
          <p:nvPr/>
        </p:nvGrpSpPr>
        <p:grpSpPr>
          <a:xfrm>
            <a:off x="-213125" y="1132438"/>
            <a:ext cx="756600" cy="909725"/>
            <a:chOff x="-213125" y="1132438"/>
            <a:chExt cx="756600" cy="909725"/>
          </a:xfrm>
        </p:grpSpPr>
        <p:sp>
          <p:nvSpPr>
            <p:cNvPr id="1122" name="Google Shape;1122;p44"/>
            <p:cNvSpPr/>
            <p:nvPr/>
          </p:nvSpPr>
          <p:spPr>
            <a:xfrm>
              <a:off x="-213125" y="1132438"/>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54050" y="1710963"/>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4"/>
          <p:cNvSpPr/>
          <p:nvPr/>
        </p:nvSpPr>
        <p:spPr>
          <a:xfrm>
            <a:off x="722375" y="4285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44"/>
          <p:cNvGrpSpPr/>
          <p:nvPr/>
        </p:nvGrpSpPr>
        <p:grpSpPr>
          <a:xfrm>
            <a:off x="8293225" y="3682300"/>
            <a:ext cx="1085950" cy="957600"/>
            <a:chOff x="8293225" y="3682300"/>
            <a:chExt cx="1085950" cy="957600"/>
          </a:xfrm>
        </p:grpSpPr>
        <p:sp>
          <p:nvSpPr>
            <p:cNvPr id="1126" name="Google Shape;1126;p44"/>
            <p:cNvSpPr/>
            <p:nvPr/>
          </p:nvSpPr>
          <p:spPr>
            <a:xfrm>
              <a:off x="8421575" y="36823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8293225" y="380605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CaixaDeTexto 6">
            <a:extLst>
              <a:ext uri="{FF2B5EF4-FFF2-40B4-BE49-F238E27FC236}">
                <a16:creationId xmlns:a16="http://schemas.microsoft.com/office/drawing/2014/main" id="{FF479D02-43D6-EC40-07A8-E9521A7F5FA8}"/>
              </a:ext>
            </a:extLst>
          </p:cNvPr>
          <p:cNvSpPr txBox="1"/>
          <p:nvPr/>
        </p:nvSpPr>
        <p:spPr>
          <a:xfrm>
            <a:off x="722375" y="2279444"/>
            <a:ext cx="3848100" cy="1600438"/>
          </a:xfrm>
          <a:prstGeom prst="rect">
            <a:avLst/>
          </a:prstGeom>
          <a:noFill/>
        </p:spPr>
        <p:txBody>
          <a:bodyPr wrap="square">
            <a:spAutoFit/>
          </a:bodyPr>
          <a:lstStyle/>
          <a:p>
            <a:pPr marL="285750" indent="-285750" algn="just" rtl="0" fontAlgn="base">
              <a:buFont typeface="Arial" panose="020B0604020202020204" pitchFamily="34" charset="0"/>
              <a:buChar char="•"/>
            </a:pPr>
            <a:r>
              <a:rPr lang="pt-BR" b="0" i="0" u="none" strike="noStrike" dirty="0">
                <a:solidFill>
                  <a:srgbClr val="000000"/>
                </a:solidFill>
                <a:effectLst/>
                <a:latin typeface="+mn-lt"/>
              </a:rPr>
              <a:t>O processamento batch tem a característica de não exigir a interação do usuário com a aplicação. Todas as entradas e saídas de dados da aplicação são implementadas por algum tipo de memória secundária, geralmente arquivos em disco. </a:t>
            </a:r>
            <a:r>
              <a:rPr lang="pt-BR" b="0" i="0" dirty="0">
                <a:solidFill>
                  <a:srgbClr val="000000"/>
                </a:solidFill>
                <a:effectLst/>
                <a:latin typeface="+mn-lt"/>
              </a:rPr>
              <a:t>​</a:t>
            </a:r>
          </a:p>
        </p:txBody>
      </p:sp>
      <p:sp>
        <p:nvSpPr>
          <p:cNvPr id="8" name="CaixaDeTexto 7">
            <a:extLst>
              <a:ext uri="{FF2B5EF4-FFF2-40B4-BE49-F238E27FC236}">
                <a16:creationId xmlns:a16="http://schemas.microsoft.com/office/drawing/2014/main" id="{6D5F2BB8-04B7-C1A1-9272-ACC235039E17}"/>
              </a:ext>
            </a:extLst>
          </p:cNvPr>
          <p:cNvSpPr txBox="1"/>
          <p:nvPr/>
        </p:nvSpPr>
        <p:spPr>
          <a:xfrm>
            <a:off x="799647" y="1583025"/>
            <a:ext cx="3693556" cy="523220"/>
          </a:xfrm>
          <a:prstGeom prst="rect">
            <a:avLst/>
          </a:prstGeom>
          <a:noFill/>
        </p:spPr>
        <p:txBody>
          <a:bodyPr wrap="square" rtlCol="0">
            <a:spAutoFit/>
          </a:bodyPr>
          <a:lstStyle/>
          <a:p>
            <a:pPr marL="285750" indent="-285750">
              <a:buFont typeface="Arial" panose="020B0604020202020204" pitchFamily="34" charset="0"/>
              <a:buChar char="•"/>
            </a:pPr>
            <a:r>
              <a:rPr lang="pt-BR" dirty="0"/>
              <a:t>Sistema onde descarrego um conjunto de programas para serem executados</a:t>
            </a:r>
          </a:p>
        </p:txBody>
      </p:sp>
      <p:pic>
        <p:nvPicPr>
          <p:cNvPr id="3" name="Imagem 2">
            <a:extLst>
              <a:ext uri="{FF2B5EF4-FFF2-40B4-BE49-F238E27FC236}">
                <a16:creationId xmlns:a16="http://schemas.microsoft.com/office/drawing/2014/main" id="{21D1E8F0-BD43-6469-7E7C-CDEECF87BD7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0475" y="1844635"/>
            <a:ext cx="4053950" cy="1570264"/>
          </a:xfrm>
          <a:prstGeom prst="rect">
            <a:avLst/>
          </a:prstGeom>
        </p:spPr>
      </p:pic>
      <p:sp>
        <p:nvSpPr>
          <p:cNvPr id="2" name="CaixaDeTexto 1">
            <a:extLst>
              <a:ext uri="{FF2B5EF4-FFF2-40B4-BE49-F238E27FC236}">
                <a16:creationId xmlns:a16="http://schemas.microsoft.com/office/drawing/2014/main" id="{DF10FCA5-C03F-43C3-2BB0-F9516CBAC4FD}"/>
              </a:ext>
            </a:extLst>
          </p:cNvPr>
          <p:cNvSpPr txBox="1"/>
          <p:nvPr/>
        </p:nvSpPr>
        <p:spPr>
          <a:xfrm>
            <a:off x="4570475" y="3430927"/>
            <a:ext cx="4053950" cy="215444"/>
          </a:xfrm>
          <a:prstGeom prst="rect">
            <a:avLst/>
          </a:prstGeom>
          <a:noFill/>
        </p:spPr>
        <p:txBody>
          <a:bodyPr wrap="square" rtlCol="0">
            <a:spAutoFit/>
          </a:bodyPr>
          <a:lstStyle/>
          <a:p>
            <a:pPr algn="ctr"/>
            <a:r>
              <a:rPr lang="pt-BR" sz="800" i="1" dirty="0"/>
              <a:t>Figura 2: Sistemas Batch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45"/>
          <p:cNvSpPr txBox="1">
            <a:spLocks noGrp="1"/>
          </p:cNvSpPr>
          <p:nvPr>
            <p:ph type="title"/>
          </p:nvPr>
        </p:nvSpPr>
        <p:spPr>
          <a:xfrm>
            <a:off x="3004271" y="532826"/>
            <a:ext cx="31354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pt-BR" sz="2800" b="1" i="0" u="none" strike="noStrike" kern="0" cap="none" spc="0" normalizeH="0" baseline="0" noProof="0" dirty="0">
                <a:ln>
                  <a:noFill/>
                </a:ln>
                <a:solidFill>
                  <a:srgbClr val="293C51"/>
                </a:solidFill>
                <a:effectLst/>
                <a:uLnTx/>
                <a:uFillTx/>
                <a:latin typeface="Mukta"/>
                <a:cs typeface="Mukta"/>
                <a:sym typeface="Mukta"/>
              </a:rPr>
              <a:t>3. </a:t>
            </a:r>
            <a:r>
              <a:rPr kumimoji="0" lang="pt-BR" sz="2800" b="1" i="0" u="none" strike="noStrike" kern="0" cap="none" spc="0" normalizeH="0" baseline="0" noProof="0" dirty="0">
                <a:ln>
                  <a:noFill/>
                </a:ln>
                <a:solidFill>
                  <a:srgbClr val="293C51"/>
                </a:solidFill>
                <a:effectLst/>
                <a:uLnTx/>
                <a:uFillTx/>
                <a:latin typeface="Source Sans Pro" panose="020B0503030403020204" pitchFamily="34" charset="0"/>
                <a:ea typeface="Source Sans Pro" panose="020B0503030403020204" pitchFamily="34" charset="0"/>
                <a:cs typeface="Mukta"/>
                <a:sym typeface="Mukta"/>
              </a:rPr>
              <a:t>Sistemas Batch</a:t>
            </a:r>
            <a:endParaRPr dirty="0"/>
          </a:p>
        </p:txBody>
      </p:sp>
      <p:sp>
        <p:nvSpPr>
          <p:cNvPr id="4" name="CaixaDeTexto 3">
            <a:extLst>
              <a:ext uri="{FF2B5EF4-FFF2-40B4-BE49-F238E27FC236}">
                <a16:creationId xmlns:a16="http://schemas.microsoft.com/office/drawing/2014/main" id="{458398EB-7999-021B-3515-4350D8AB4931}"/>
              </a:ext>
            </a:extLst>
          </p:cNvPr>
          <p:cNvSpPr txBox="1"/>
          <p:nvPr/>
        </p:nvSpPr>
        <p:spPr>
          <a:xfrm>
            <a:off x="887702" y="1105526"/>
            <a:ext cx="4765558" cy="954107"/>
          </a:xfrm>
          <a:prstGeom prst="rect">
            <a:avLst/>
          </a:prstGeom>
          <a:noFill/>
        </p:spPr>
        <p:txBody>
          <a:bodyPr wrap="square">
            <a:spAutoFit/>
          </a:bodyPr>
          <a:lstStyle/>
          <a:p>
            <a:r>
              <a:rPr lang="pt-BR" sz="2800" b="0" i="0" u="none" strike="noStrike" dirty="0">
                <a:solidFill>
                  <a:srgbClr val="000000"/>
                </a:solidFill>
                <a:effectLst/>
                <a:latin typeface="Source Sans Pro" panose="020B0503030403020204" pitchFamily="34" charset="0"/>
              </a:rPr>
              <a:t>Algoritmos para Sistemas em Batch:</a:t>
            </a:r>
            <a:endParaRPr lang="pt-BR" dirty="0"/>
          </a:p>
        </p:txBody>
      </p:sp>
      <p:graphicFrame>
        <p:nvGraphicFramePr>
          <p:cNvPr id="5" name="Espaço Reservado para Conteúdo 2">
            <a:extLst>
              <a:ext uri="{FF2B5EF4-FFF2-40B4-BE49-F238E27FC236}">
                <a16:creationId xmlns:a16="http://schemas.microsoft.com/office/drawing/2014/main" id="{DFA09907-3A02-1073-F44B-A54DBC451D4C}"/>
              </a:ext>
            </a:extLst>
          </p:cNvPr>
          <p:cNvGraphicFramePr>
            <a:graphicFrameLocks noGrp="1"/>
          </p:cNvGraphicFramePr>
          <p:nvPr>
            <p:extLst>
              <p:ext uri="{D42A27DB-BD31-4B8C-83A1-F6EECF244321}">
                <p14:modId xmlns:p14="http://schemas.microsoft.com/office/powerpoint/2010/main" val="1441370505"/>
              </p:ext>
            </p:extLst>
          </p:nvPr>
        </p:nvGraphicFramePr>
        <p:xfrm>
          <a:off x="1823251" y="643036"/>
          <a:ext cx="521717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Health and Wellness - Bachelor of Science in Health Science by Slidesgo">
  <a:themeElements>
    <a:clrScheme name="Simple Light">
      <a:dk1>
        <a:srgbClr val="293C51"/>
      </a:dk1>
      <a:lt1>
        <a:srgbClr val="F8F8F8"/>
      </a:lt1>
      <a:dk2>
        <a:srgbClr val="E4BEAC"/>
      </a:dk2>
      <a:lt2>
        <a:srgbClr val="539294"/>
      </a:lt2>
      <a:accent1>
        <a:srgbClr val="FFFFFF"/>
      </a:accent1>
      <a:accent2>
        <a:srgbClr val="FFFFFF"/>
      </a:accent2>
      <a:accent3>
        <a:srgbClr val="FFFFFF"/>
      </a:accent3>
      <a:accent4>
        <a:srgbClr val="FFFFFF"/>
      </a:accent4>
      <a:accent5>
        <a:srgbClr val="FFFFFF"/>
      </a:accent5>
      <a:accent6>
        <a:srgbClr val="FFFFFF"/>
      </a:accent6>
      <a:hlink>
        <a:srgbClr val="293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2550</Words>
  <Application>Microsoft Office PowerPoint</Application>
  <PresentationFormat>Apresentação na tela (16:9)</PresentationFormat>
  <Paragraphs>362</Paragraphs>
  <Slides>42</Slides>
  <Notes>41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42</vt:i4>
      </vt:variant>
    </vt:vector>
  </HeadingPairs>
  <TitlesOfParts>
    <vt:vector size="50" baseType="lpstr">
      <vt:lpstr>Source Sans Pro</vt:lpstr>
      <vt:lpstr>Courier New</vt:lpstr>
      <vt:lpstr>Libre Franklin</vt:lpstr>
      <vt:lpstr>Segoe UI</vt:lpstr>
      <vt:lpstr>Mukta</vt:lpstr>
      <vt:lpstr>Wingdings</vt:lpstr>
      <vt:lpstr>Arial</vt:lpstr>
      <vt:lpstr>Health and Wellness - Bachelor of Science in Health Science by Slidesgo</vt:lpstr>
      <vt:lpstr>GERENCIAMENTO DE PROCESSOS</vt:lpstr>
      <vt:lpstr>Sumário</vt:lpstr>
      <vt:lpstr>1. Conceitos Básicos​</vt:lpstr>
      <vt:lpstr>1. Conceitos Básicos</vt:lpstr>
      <vt:lpstr>1. Conceitos Básicos​</vt:lpstr>
      <vt:lpstr>1. Conceitos Básicos​</vt:lpstr>
      <vt:lpstr>2. Categorias</vt:lpstr>
      <vt:lpstr>3. Sistemas Batch </vt:lpstr>
      <vt:lpstr>3. Sistemas Batch</vt:lpstr>
      <vt:lpstr>3. Sistemas Batch – FIFO</vt:lpstr>
      <vt:lpstr>3. Sistemas Batch - FIFO</vt:lpstr>
      <vt:lpstr>3. Sistemas Batch - FIFO</vt:lpstr>
      <vt:lpstr>Apresentação do PowerPoint</vt:lpstr>
      <vt:lpstr>Apresentação do PowerPoint</vt:lpstr>
      <vt:lpstr>Apresentação do PowerPoint</vt:lpstr>
      <vt:lpstr>3. Sistemas Batch – Shortest Remaining Time Next (SRTN)</vt:lpstr>
      <vt:lpstr>Apresentação do PowerPoint</vt:lpstr>
      <vt:lpstr>Apresentação do PowerPoint</vt:lpstr>
      <vt:lpstr>4. Sistemas Interativos – Round Robin Scheduling</vt:lpstr>
      <vt:lpstr>. Sistemas Interativos – Round Robin Scheduling</vt:lpstr>
      <vt:lpstr>Apresentação do PowerPoint</vt:lpstr>
      <vt:lpstr>Apresentação do PowerPoint</vt:lpstr>
      <vt:lpstr>Apresentação do PowerPoint</vt:lpstr>
      <vt:lpstr>Apresentação do PowerPoint</vt:lpstr>
      <vt:lpstr>Apresentação do PowerPoint</vt:lpstr>
      <vt:lpstr>Algoritmo de Múltiplas Filas</vt:lpstr>
      <vt:lpstr>Algoritmo de Múltiplas Filas - Realimentação</vt:lpstr>
      <vt:lpstr>Algoritmo de Múltiplas Filas</vt:lpstr>
      <vt:lpstr>Algoritmo de Múltiplas Filas –vantagens e  desvantagens</vt:lpstr>
      <vt:lpstr>Apresentação do PowerPoint</vt:lpstr>
      <vt:lpstr>Apresentação do PowerPoint</vt:lpstr>
      <vt:lpstr>5. Sistemas de Tempo Real </vt:lpstr>
      <vt:lpstr>Tipos de Sistemas de Tempo Real</vt:lpstr>
      <vt:lpstr>Tipos de Sistemas de Tempo Real</vt:lpstr>
      <vt:lpstr>Tipos de Sistemas de Tempo Real</vt:lpstr>
      <vt:lpstr>Escalonamento em Sistemas de Tempo Real</vt:lpstr>
      <vt:lpstr>Escalonamento em Sistemas de Tempo Real</vt:lpstr>
      <vt:lpstr>Escalonamento em Sistemas de Tempo Real</vt:lpstr>
      <vt:lpstr>Escalonamento em Sistemas de Tempo Real</vt:lpstr>
      <vt:lpstr>Escalonamento em Sistemas de Tempo Real</vt:lpstr>
      <vt:lpstr>Referências​</vt:lpstr>
      <vt:lpstr>Read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GERENCIAMENTO DE PROCESSOS</dc:title>
  <dc:creator>Henriqueee</dc:creator>
  <cp:lastModifiedBy>henrique abreu macedo</cp:lastModifiedBy>
  <cp:revision>57</cp:revision>
  <dcterms:modified xsi:type="dcterms:W3CDTF">2023-12-10T21:10:57Z</dcterms:modified>
</cp:coreProperties>
</file>